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114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13C77E-7957-4BE4-A792-34B45967AFA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16ECC15-F631-4D46-BB51-A6D10B7DBB66}">
      <dgm:prSet phldrT="[Текст]" custT="1"/>
      <dgm:spPr/>
      <dgm:t>
        <a:bodyPr/>
        <a:lstStyle/>
        <a:p>
          <a:r>
            <a:rPr lang="ru-RU" sz="1800" dirty="0" smtClean="0"/>
            <a:t>Основные субъекты которой являются высокотехнологичными компаниями</a:t>
          </a:r>
          <a:endParaRPr lang="ru-RU" sz="1800" dirty="0"/>
        </a:p>
      </dgm:t>
    </dgm:pt>
    <dgm:pt modelId="{CC2299A8-40C3-462E-9C40-EAE561BB96FC}" type="parTrans" cxnId="{566AF65D-43CE-4438-A845-10C80BC0A48D}">
      <dgm:prSet/>
      <dgm:spPr/>
      <dgm:t>
        <a:bodyPr/>
        <a:lstStyle/>
        <a:p>
          <a:endParaRPr lang="ru-RU"/>
        </a:p>
      </dgm:t>
    </dgm:pt>
    <dgm:pt modelId="{61B42E06-1CCC-439D-860C-A147469E4F6F}" type="sibTrans" cxnId="{566AF65D-43CE-4438-A845-10C80BC0A48D}">
      <dgm:prSet/>
      <dgm:spPr/>
      <dgm:t>
        <a:bodyPr/>
        <a:lstStyle/>
        <a:p>
          <a:endParaRPr lang="ru-RU"/>
        </a:p>
      </dgm:t>
    </dgm:pt>
    <dgm:pt modelId="{FD63AA93-FDE3-43F9-B29C-411C33181AF9}">
      <dgm:prSet phldrT="[Текст]" custT="1"/>
      <dgm:spPr/>
      <dgm:t>
        <a:bodyPr/>
        <a:lstStyle/>
        <a:p>
          <a:r>
            <a:rPr lang="ru-RU" sz="1800" dirty="0" smtClean="0"/>
            <a:t>Основанная на широком использовании </a:t>
          </a:r>
          <a:r>
            <a:rPr lang="ru-RU" sz="1800" dirty="0" err="1" smtClean="0"/>
            <a:t>интернет-технологий</a:t>
          </a:r>
          <a:r>
            <a:rPr lang="ru-RU" sz="1800" dirty="0" smtClean="0"/>
            <a:t>, цифровых технологий, цифровых платформ</a:t>
          </a:r>
          <a:endParaRPr lang="ru-RU" sz="1800" dirty="0"/>
        </a:p>
      </dgm:t>
    </dgm:pt>
    <dgm:pt modelId="{21AA241A-9D6D-4DF3-85CB-B771CF42008F}" type="parTrans" cxnId="{020ADB9B-539E-416C-BCA3-E72257BF6BF9}">
      <dgm:prSet/>
      <dgm:spPr/>
      <dgm:t>
        <a:bodyPr/>
        <a:lstStyle/>
        <a:p>
          <a:endParaRPr lang="ru-RU"/>
        </a:p>
      </dgm:t>
    </dgm:pt>
    <dgm:pt modelId="{7DB517C8-8E6C-4CB9-8060-BEE533215AA8}" type="sibTrans" cxnId="{020ADB9B-539E-416C-BCA3-E72257BF6BF9}">
      <dgm:prSet/>
      <dgm:spPr/>
      <dgm:t>
        <a:bodyPr/>
        <a:lstStyle/>
        <a:p>
          <a:endParaRPr lang="ru-RU"/>
        </a:p>
      </dgm:t>
    </dgm:pt>
    <dgm:pt modelId="{CF82A445-8F82-4037-9F29-E8C85E895D58}">
      <dgm:prSet phldrT="[Текст]" custT="1"/>
      <dgm:spPr/>
      <dgm:t>
        <a:bodyPr/>
        <a:lstStyle/>
        <a:p>
          <a:r>
            <a:rPr lang="ru-RU" sz="2000" dirty="0" smtClean="0"/>
            <a:t>Для которой ключевым фактором производства являются данные в цифровом виде </a:t>
          </a:r>
          <a:endParaRPr lang="ru-RU" sz="2000" dirty="0"/>
        </a:p>
      </dgm:t>
    </dgm:pt>
    <dgm:pt modelId="{09532649-F178-47A1-B1BE-4CBECE1693CE}" type="parTrans" cxnId="{C3EBF09B-6555-49D9-90D8-B5578611C325}">
      <dgm:prSet/>
      <dgm:spPr/>
      <dgm:t>
        <a:bodyPr/>
        <a:lstStyle/>
        <a:p>
          <a:endParaRPr lang="ru-RU"/>
        </a:p>
      </dgm:t>
    </dgm:pt>
    <dgm:pt modelId="{3C97B0BF-BA45-4E9C-8398-3BF162962D29}" type="sibTrans" cxnId="{C3EBF09B-6555-49D9-90D8-B5578611C325}">
      <dgm:prSet/>
      <dgm:spPr/>
      <dgm:t>
        <a:bodyPr/>
        <a:lstStyle/>
        <a:p>
          <a:endParaRPr lang="ru-RU"/>
        </a:p>
      </dgm:t>
    </dgm:pt>
    <dgm:pt modelId="{698E0B2E-D0D2-46F3-BB7C-498818CE6CB8}">
      <dgm:prSet phldrT="[Текст]" custT="1"/>
      <dgm:spPr/>
      <dgm:t>
        <a:bodyPr/>
        <a:lstStyle/>
        <a:p>
          <a:r>
            <a:rPr lang="ru-RU" sz="1800" dirty="0" smtClean="0"/>
            <a:t>При которой компании полностью или частично переносят свою деятельность в </a:t>
          </a:r>
          <a:r>
            <a:rPr lang="ru-RU" sz="1800" dirty="0" err="1" smtClean="0"/>
            <a:t>онлайн</a:t>
          </a:r>
          <a:r>
            <a:rPr lang="ru-RU" sz="1800" dirty="0" smtClean="0"/>
            <a:t> режим</a:t>
          </a:r>
          <a:endParaRPr lang="ru-RU" sz="1800" dirty="0"/>
        </a:p>
      </dgm:t>
    </dgm:pt>
    <dgm:pt modelId="{AEA69C61-B0FB-4ECE-964B-C2D0F11A2885}" type="parTrans" cxnId="{FA76A226-5BF1-407A-BEDF-557904A59D9C}">
      <dgm:prSet/>
      <dgm:spPr/>
      <dgm:t>
        <a:bodyPr/>
        <a:lstStyle/>
        <a:p>
          <a:endParaRPr lang="ru-RU"/>
        </a:p>
      </dgm:t>
    </dgm:pt>
    <dgm:pt modelId="{CE832018-E122-40F4-89F6-9AD64669D1A2}" type="sibTrans" cxnId="{FA76A226-5BF1-407A-BEDF-557904A59D9C}">
      <dgm:prSet/>
      <dgm:spPr/>
      <dgm:t>
        <a:bodyPr/>
        <a:lstStyle/>
        <a:p>
          <a:endParaRPr lang="ru-RU"/>
        </a:p>
      </dgm:t>
    </dgm:pt>
    <dgm:pt modelId="{6DD84D16-C8A2-48CD-946E-B357B2E5A1E6}">
      <dgm:prSet phldrT="[Текст]" custT="1"/>
      <dgm:spPr/>
      <dgm:t>
        <a:bodyPr/>
        <a:lstStyle/>
        <a:p>
          <a:r>
            <a:rPr lang="ru-RU" sz="1400" dirty="0" smtClean="0"/>
            <a:t>Функционирование которой предполагает обработку больших объемов данных (</a:t>
          </a:r>
          <a:r>
            <a:rPr lang="en-US" sz="1400" dirty="0" smtClean="0"/>
            <a:t>Big Date)</a:t>
          </a:r>
          <a:r>
            <a:rPr lang="ru-RU" sz="1400" dirty="0" smtClean="0"/>
            <a:t>, что существенно повышает эффективность традиционных видов хозяйственной деятельности</a:t>
          </a:r>
          <a:endParaRPr lang="ru-RU" sz="1400" dirty="0"/>
        </a:p>
      </dgm:t>
    </dgm:pt>
    <dgm:pt modelId="{FA651A86-56DB-41A5-B291-E62CEB5E0EA9}" type="parTrans" cxnId="{B0DE98DD-9C05-42DB-9247-04CF26AD195A}">
      <dgm:prSet/>
      <dgm:spPr/>
      <dgm:t>
        <a:bodyPr/>
        <a:lstStyle/>
        <a:p>
          <a:endParaRPr lang="ru-RU"/>
        </a:p>
      </dgm:t>
    </dgm:pt>
    <dgm:pt modelId="{CF880794-C56F-4F1C-8A58-3CD07C5BCA53}" type="sibTrans" cxnId="{B0DE98DD-9C05-42DB-9247-04CF26AD195A}">
      <dgm:prSet/>
      <dgm:spPr/>
      <dgm:t>
        <a:bodyPr/>
        <a:lstStyle/>
        <a:p>
          <a:endParaRPr lang="ru-RU"/>
        </a:p>
      </dgm:t>
    </dgm:pt>
    <dgm:pt modelId="{48E9504F-A87D-408A-9152-2AB0DC326B1D}" type="pres">
      <dgm:prSet presAssocID="{B713C77E-7957-4BE4-A792-34B45967AFA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D888A2C-5172-4A94-B9B7-7E6E7D68C4D3}" type="pres">
      <dgm:prSet presAssocID="{416ECC15-F631-4D46-BB51-A6D10B7DBB6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E0A5CF-6A54-44C5-8133-492FEEE418DA}" type="pres">
      <dgm:prSet presAssocID="{61B42E06-1CCC-439D-860C-A147469E4F6F}" presName="sibTrans" presStyleCnt="0"/>
      <dgm:spPr/>
    </dgm:pt>
    <dgm:pt modelId="{311A3EAA-9F65-420A-BBE1-AAE0F15095B8}" type="pres">
      <dgm:prSet presAssocID="{FD63AA93-FDE3-43F9-B29C-411C33181AF9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BA87E5-EE93-47F6-AA59-713362C0A0AD}" type="pres">
      <dgm:prSet presAssocID="{7DB517C8-8E6C-4CB9-8060-BEE533215AA8}" presName="sibTrans" presStyleCnt="0"/>
      <dgm:spPr/>
    </dgm:pt>
    <dgm:pt modelId="{8B514437-3608-4B57-B989-893B1BDBBD66}" type="pres">
      <dgm:prSet presAssocID="{CF82A445-8F82-4037-9F29-E8C85E895D58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A59D74-0BEB-4D7F-B1D4-F86D2793595F}" type="pres">
      <dgm:prSet presAssocID="{3C97B0BF-BA45-4E9C-8398-3BF162962D29}" presName="sibTrans" presStyleCnt="0"/>
      <dgm:spPr/>
    </dgm:pt>
    <dgm:pt modelId="{819F77F8-F76F-4AFD-8EBC-AA8B0E68D5B8}" type="pres">
      <dgm:prSet presAssocID="{698E0B2E-D0D2-46F3-BB7C-498818CE6CB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1A314F-89F2-478A-BDE8-D105017F3F87}" type="pres">
      <dgm:prSet presAssocID="{CE832018-E122-40F4-89F6-9AD64669D1A2}" presName="sibTrans" presStyleCnt="0"/>
      <dgm:spPr/>
    </dgm:pt>
    <dgm:pt modelId="{55470A30-E715-457D-B5C0-4AEE694497BB}" type="pres">
      <dgm:prSet presAssocID="{6DD84D16-C8A2-48CD-946E-B357B2E5A1E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ADC857F-104D-4F5A-9323-6E1835688373}" type="presOf" srcId="{416ECC15-F631-4D46-BB51-A6D10B7DBB66}" destId="{ED888A2C-5172-4A94-B9B7-7E6E7D68C4D3}" srcOrd="0" destOrd="0" presId="urn:microsoft.com/office/officeart/2005/8/layout/default"/>
    <dgm:cxn modelId="{93A8020C-C028-4108-8BC6-DF43922293CC}" type="presOf" srcId="{6DD84D16-C8A2-48CD-946E-B357B2E5A1E6}" destId="{55470A30-E715-457D-B5C0-4AEE694497BB}" srcOrd="0" destOrd="0" presId="urn:microsoft.com/office/officeart/2005/8/layout/default"/>
    <dgm:cxn modelId="{0B467C26-84FB-48AF-946E-076781AE787C}" type="presOf" srcId="{B713C77E-7957-4BE4-A792-34B45967AFA2}" destId="{48E9504F-A87D-408A-9152-2AB0DC326B1D}" srcOrd="0" destOrd="0" presId="urn:microsoft.com/office/officeart/2005/8/layout/default"/>
    <dgm:cxn modelId="{FA76A226-5BF1-407A-BEDF-557904A59D9C}" srcId="{B713C77E-7957-4BE4-A792-34B45967AFA2}" destId="{698E0B2E-D0D2-46F3-BB7C-498818CE6CB8}" srcOrd="3" destOrd="0" parTransId="{AEA69C61-B0FB-4ECE-964B-C2D0F11A2885}" sibTransId="{CE832018-E122-40F4-89F6-9AD64669D1A2}"/>
    <dgm:cxn modelId="{0CEFCD8D-43DE-467D-93B0-D9D24D6B3229}" type="presOf" srcId="{FD63AA93-FDE3-43F9-B29C-411C33181AF9}" destId="{311A3EAA-9F65-420A-BBE1-AAE0F15095B8}" srcOrd="0" destOrd="0" presId="urn:microsoft.com/office/officeart/2005/8/layout/default"/>
    <dgm:cxn modelId="{566AF65D-43CE-4438-A845-10C80BC0A48D}" srcId="{B713C77E-7957-4BE4-A792-34B45967AFA2}" destId="{416ECC15-F631-4D46-BB51-A6D10B7DBB66}" srcOrd="0" destOrd="0" parTransId="{CC2299A8-40C3-462E-9C40-EAE561BB96FC}" sibTransId="{61B42E06-1CCC-439D-860C-A147469E4F6F}"/>
    <dgm:cxn modelId="{020ADB9B-539E-416C-BCA3-E72257BF6BF9}" srcId="{B713C77E-7957-4BE4-A792-34B45967AFA2}" destId="{FD63AA93-FDE3-43F9-B29C-411C33181AF9}" srcOrd="1" destOrd="0" parTransId="{21AA241A-9D6D-4DF3-85CB-B771CF42008F}" sibTransId="{7DB517C8-8E6C-4CB9-8060-BEE533215AA8}"/>
    <dgm:cxn modelId="{40CC0167-5FCD-4098-8660-E72C224D2056}" type="presOf" srcId="{CF82A445-8F82-4037-9F29-E8C85E895D58}" destId="{8B514437-3608-4B57-B989-893B1BDBBD66}" srcOrd="0" destOrd="0" presId="urn:microsoft.com/office/officeart/2005/8/layout/default"/>
    <dgm:cxn modelId="{976A9BC6-7AA5-4415-A613-022940EC9323}" type="presOf" srcId="{698E0B2E-D0D2-46F3-BB7C-498818CE6CB8}" destId="{819F77F8-F76F-4AFD-8EBC-AA8B0E68D5B8}" srcOrd="0" destOrd="0" presId="urn:microsoft.com/office/officeart/2005/8/layout/default"/>
    <dgm:cxn modelId="{B0DE98DD-9C05-42DB-9247-04CF26AD195A}" srcId="{B713C77E-7957-4BE4-A792-34B45967AFA2}" destId="{6DD84D16-C8A2-48CD-946E-B357B2E5A1E6}" srcOrd="4" destOrd="0" parTransId="{FA651A86-56DB-41A5-B291-E62CEB5E0EA9}" sibTransId="{CF880794-C56F-4F1C-8A58-3CD07C5BCA53}"/>
    <dgm:cxn modelId="{C3EBF09B-6555-49D9-90D8-B5578611C325}" srcId="{B713C77E-7957-4BE4-A792-34B45967AFA2}" destId="{CF82A445-8F82-4037-9F29-E8C85E895D58}" srcOrd="2" destOrd="0" parTransId="{09532649-F178-47A1-B1BE-4CBECE1693CE}" sibTransId="{3C97B0BF-BA45-4E9C-8398-3BF162962D29}"/>
    <dgm:cxn modelId="{1A49A9B4-73DA-43F5-A614-223C5CBCD2FF}" type="presParOf" srcId="{48E9504F-A87D-408A-9152-2AB0DC326B1D}" destId="{ED888A2C-5172-4A94-B9B7-7E6E7D68C4D3}" srcOrd="0" destOrd="0" presId="urn:microsoft.com/office/officeart/2005/8/layout/default"/>
    <dgm:cxn modelId="{A81B8C2E-3E99-44CA-91C7-B2CBD2710159}" type="presParOf" srcId="{48E9504F-A87D-408A-9152-2AB0DC326B1D}" destId="{B0E0A5CF-6A54-44C5-8133-492FEEE418DA}" srcOrd="1" destOrd="0" presId="urn:microsoft.com/office/officeart/2005/8/layout/default"/>
    <dgm:cxn modelId="{FA20E918-27EA-42C4-A82B-7B4EC729FD6D}" type="presParOf" srcId="{48E9504F-A87D-408A-9152-2AB0DC326B1D}" destId="{311A3EAA-9F65-420A-BBE1-AAE0F15095B8}" srcOrd="2" destOrd="0" presId="urn:microsoft.com/office/officeart/2005/8/layout/default"/>
    <dgm:cxn modelId="{69F3AC4F-DA59-4621-AAD9-535C90E3AC0A}" type="presParOf" srcId="{48E9504F-A87D-408A-9152-2AB0DC326B1D}" destId="{8DBA87E5-EE93-47F6-AA59-713362C0A0AD}" srcOrd="3" destOrd="0" presId="urn:microsoft.com/office/officeart/2005/8/layout/default"/>
    <dgm:cxn modelId="{A316824F-7289-434D-A587-2D0F1E99F570}" type="presParOf" srcId="{48E9504F-A87D-408A-9152-2AB0DC326B1D}" destId="{8B514437-3608-4B57-B989-893B1BDBBD66}" srcOrd="4" destOrd="0" presId="urn:microsoft.com/office/officeart/2005/8/layout/default"/>
    <dgm:cxn modelId="{4DF2FD72-6E7A-4EB4-B312-B6C5EFB4E39B}" type="presParOf" srcId="{48E9504F-A87D-408A-9152-2AB0DC326B1D}" destId="{11A59D74-0BEB-4D7F-B1D4-F86D2793595F}" srcOrd="5" destOrd="0" presId="urn:microsoft.com/office/officeart/2005/8/layout/default"/>
    <dgm:cxn modelId="{B458F374-211F-4330-A970-B0EAE0F89F92}" type="presParOf" srcId="{48E9504F-A87D-408A-9152-2AB0DC326B1D}" destId="{819F77F8-F76F-4AFD-8EBC-AA8B0E68D5B8}" srcOrd="6" destOrd="0" presId="urn:microsoft.com/office/officeart/2005/8/layout/default"/>
    <dgm:cxn modelId="{2D79D5DE-0AD1-49E7-AE84-4DB22BEEBA4A}" type="presParOf" srcId="{48E9504F-A87D-408A-9152-2AB0DC326B1D}" destId="{041A314F-89F2-478A-BDE8-D105017F3F87}" srcOrd="7" destOrd="0" presId="urn:microsoft.com/office/officeart/2005/8/layout/default"/>
    <dgm:cxn modelId="{6F01C73F-8C9B-4544-9B23-5F0BAA3FBDEF}" type="presParOf" srcId="{48E9504F-A87D-408A-9152-2AB0DC326B1D}" destId="{55470A30-E715-457D-B5C0-4AEE694497BB}" srcOrd="8" destOrd="0" presId="urn:microsoft.com/office/officeart/2005/8/layout/default"/>
  </dgm:cxnLst>
  <dgm:bg>
    <a:solidFill>
      <a:schemeClr val="accent5">
        <a:lumMod val="60000"/>
        <a:lumOff val="40000"/>
      </a:schemeClr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5A3BB63-0BDF-4AD6-BC2A-D85D2A2C4BB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4EE1325-7AC7-4F45-9B27-9831FEA669AD}">
      <dgm:prSet phldrT="[Текст]" custT="1"/>
      <dgm:spPr/>
      <dgm:t>
        <a:bodyPr/>
        <a:lstStyle/>
        <a:p>
          <a:r>
            <a:rPr lang="ru-RU" sz="1800" dirty="0" smtClean="0"/>
            <a:t>Не определен правовой статус платформенных занятых</a:t>
          </a:r>
          <a:endParaRPr lang="ru-RU" sz="1800" dirty="0"/>
        </a:p>
      </dgm:t>
    </dgm:pt>
    <dgm:pt modelId="{B144266F-387E-46A3-B261-3FB6D425ACE3}" type="parTrans" cxnId="{4F2FE6FA-DB2B-46A9-A8E3-C2B5A410C66E}">
      <dgm:prSet/>
      <dgm:spPr/>
      <dgm:t>
        <a:bodyPr/>
        <a:lstStyle/>
        <a:p>
          <a:endParaRPr lang="ru-RU"/>
        </a:p>
      </dgm:t>
    </dgm:pt>
    <dgm:pt modelId="{A072EAF3-04F4-4B19-B00F-483F05E6687C}" type="sibTrans" cxnId="{4F2FE6FA-DB2B-46A9-A8E3-C2B5A410C66E}">
      <dgm:prSet/>
      <dgm:spPr/>
      <dgm:t>
        <a:bodyPr/>
        <a:lstStyle/>
        <a:p>
          <a:endParaRPr lang="ru-RU"/>
        </a:p>
      </dgm:t>
    </dgm:pt>
    <dgm:pt modelId="{9FB20D72-8B4B-4F56-90E7-54A4FDE975E2}">
      <dgm:prSet phldrT="[Текст]" custT="1"/>
      <dgm:spPr/>
      <dgm:t>
        <a:bodyPr/>
        <a:lstStyle/>
        <a:p>
          <a:r>
            <a:rPr lang="ru-RU" sz="1600" dirty="0" smtClean="0"/>
            <a:t>Не определен тип отношений, складывающийся между </a:t>
          </a:r>
          <a:r>
            <a:rPr lang="ru-RU" sz="1600" dirty="0" err="1" smtClean="0"/>
            <a:t>онлайн-платформой</a:t>
          </a:r>
          <a:r>
            <a:rPr lang="ru-RU" sz="1600" dirty="0" smtClean="0"/>
            <a:t> и платформенными занятыми (трудовые или гражданско-правовые)</a:t>
          </a:r>
          <a:endParaRPr lang="ru-RU" sz="1600" dirty="0"/>
        </a:p>
      </dgm:t>
    </dgm:pt>
    <dgm:pt modelId="{0C3C60D0-B0D0-4990-B298-C6BB84D336E2}" type="parTrans" cxnId="{70A6E447-DAC8-4211-9C19-59CBAFBBD79A}">
      <dgm:prSet/>
      <dgm:spPr/>
      <dgm:t>
        <a:bodyPr/>
        <a:lstStyle/>
        <a:p>
          <a:endParaRPr lang="ru-RU"/>
        </a:p>
      </dgm:t>
    </dgm:pt>
    <dgm:pt modelId="{1876E2A9-05B7-4EDA-A9A9-CC267D3BD85B}" type="sibTrans" cxnId="{70A6E447-DAC8-4211-9C19-59CBAFBBD79A}">
      <dgm:prSet/>
      <dgm:spPr/>
      <dgm:t>
        <a:bodyPr/>
        <a:lstStyle/>
        <a:p>
          <a:endParaRPr lang="ru-RU"/>
        </a:p>
      </dgm:t>
    </dgm:pt>
    <dgm:pt modelId="{83671B61-652D-4C6B-AA0F-F10741969529}">
      <dgm:prSet phldrT="[Текст]"/>
      <dgm:spPr/>
      <dgm:t>
        <a:bodyPr/>
        <a:lstStyle/>
        <a:p>
          <a:r>
            <a:rPr lang="ru-RU" dirty="0" smtClean="0"/>
            <a:t>Сложности с определением сторон трудового конфликта</a:t>
          </a:r>
          <a:endParaRPr lang="ru-RU" dirty="0"/>
        </a:p>
      </dgm:t>
    </dgm:pt>
    <dgm:pt modelId="{BB83FA96-4672-4B0F-AE7C-BA7FB06E8AA8}" type="parTrans" cxnId="{390F5391-50CB-460E-A329-8BCCA7E28135}">
      <dgm:prSet/>
      <dgm:spPr/>
      <dgm:t>
        <a:bodyPr/>
        <a:lstStyle/>
        <a:p>
          <a:endParaRPr lang="ru-RU"/>
        </a:p>
      </dgm:t>
    </dgm:pt>
    <dgm:pt modelId="{958E2CB3-F0C2-4B47-8E53-6537A6C01101}" type="sibTrans" cxnId="{390F5391-50CB-460E-A329-8BCCA7E28135}">
      <dgm:prSet/>
      <dgm:spPr/>
      <dgm:t>
        <a:bodyPr/>
        <a:lstStyle/>
        <a:p>
          <a:endParaRPr lang="ru-RU"/>
        </a:p>
      </dgm:t>
    </dgm:pt>
    <dgm:pt modelId="{565EB7C7-CE16-48BE-9862-F752074DC5EB}">
      <dgm:prSet phldrT="[Текст]"/>
      <dgm:spPr/>
      <dgm:t>
        <a:bodyPr/>
        <a:lstStyle/>
        <a:p>
          <a:r>
            <a:rPr lang="ru-RU" dirty="0" smtClean="0"/>
            <a:t>Сложности урегулирования конфликтов между сторонами трудовых отношений</a:t>
          </a:r>
          <a:endParaRPr lang="ru-RU" dirty="0"/>
        </a:p>
      </dgm:t>
    </dgm:pt>
    <dgm:pt modelId="{718401CE-FC76-48FA-BB03-327D86430B51}" type="parTrans" cxnId="{89C3492E-7FC7-4C8F-820C-18FFA2A54521}">
      <dgm:prSet/>
      <dgm:spPr/>
      <dgm:t>
        <a:bodyPr/>
        <a:lstStyle/>
        <a:p>
          <a:endParaRPr lang="ru-RU"/>
        </a:p>
      </dgm:t>
    </dgm:pt>
    <dgm:pt modelId="{115B146C-ABE0-4307-A792-A1CA60461048}" type="sibTrans" cxnId="{89C3492E-7FC7-4C8F-820C-18FFA2A54521}">
      <dgm:prSet/>
      <dgm:spPr/>
      <dgm:t>
        <a:bodyPr/>
        <a:lstStyle/>
        <a:p>
          <a:endParaRPr lang="ru-RU"/>
        </a:p>
      </dgm:t>
    </dgm:pt>
    <dgm:pt modelId="{1EE3C460-47F5-4EB4-979E-737C51113987}">
      <dgm:prSet phldrT="[Текст]"/>
      <dgm:spPr/>
      <dgm:t>
        <a:bodyPr/>
        <a:lstStyle/>
        <a:p>
          <a:r>
            <a:rPr lang="ru-RU" dirty="0" smtClean="0"/>
            <a:t>Невозможность применения традиционных форм социальной защиты</a:t>
          </a:r>
          <a:endParaRPr lang="ru-RU" dirty="0"/>
        </a:p>
      </dgm:t>
    </dgm:pt>
    <dgm:pt modelId="{6EAC98FB-F038-4061-BC6A-7D73563451E6}" type="parTrans" cxnId="{382F6E21-5435-46B7-B1A5-042813B278A1}">
      <dgm:prSet/>
      <dgm:spPr/>
      <dgm:t>
        <a:bodyPr/>
        <a:lstStyle/>
        <a:p>
          <a:endParaRPr lang="ru-RU"/>
        </a:p>
      </dgm:t>
    </dgm:pt>
    <dgm:pt modelId="{A465993A-D1CB-4AB9-B1B7-7E71790C813E}" type="sibTrans" cxnId="{382F6E21-5435-46B7-B1A5-042813B278A1}">
      <dgm:prSet/>
      <dgm:spPr/>
      <dgm:t>
        <a:bodyPr/>
        <a:lstStyle/>
        <a:p>
          <a:endParaRPr lang="ru-RU"/>
        </a:p>
      </dgm:t>
    </dgm:pt>
    <dgm:pt modelId="{F6CD53D3-8EC0-49C3-A0E2-DD9B140CC16C}" type="pres">
      <dgm:prSet presAssocID="{F5A3BB63-0BDF-4AD6-BC2A-D85D2A2C4BB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1ACB551-7C12-4B01-AE0E-95D4B6781C7B}" type="pres">
      <dgm:prSet presAssocID="{F4EE1325-7AC7-4F45-9B27-9831FEA669A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B65B2F-0FCC-4198-91CA-7FFA526BA76E}" type="pres">
      <dgm:prSet presAssocID="{A072EAF3-04F4-4B19-B00F-483F05E6687C}" presName="sibTrans" presStyleCnt="0"/>
      <dgm:spPr/>
    </dgm:pt>
    <dgm:pt modelId="{294944A4-CD2E-42F7-8BCF-759D69E0493E}" type="pres">
      <dgm:prSet presAssocID="{9FB20D72-8B4B-4F56-90E7-54A4FDE975E2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31E977-D20C-4AD7-A3FA-439B3552075F}" type="pres">
      <dgm:prSet presAssocID="{1876E2A9-05B7-4EDA-A9A9-CC267D3BD85B}" presName="sibTrans" presStyleCnt="0"/>
      <dgm:spPr/>
    </dgm:pt>
    <dgm:pt modelId="{A0222ED5-0C7A-4E2C-AC1F-A02F43396EF0}" type="pres">
      <dgm:prSet presAssocID="{83671B61-652D-4C6B-AA0F-F1074196952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53CC20-6860-48E4-A4FF-CB937BBCE701}" type="pres">
      <dgm:prSet presAssocID="{958E2CB3-F0C2-4B47-8E53-6537A6C01101}" presName="sibTrans" presStyleCnt="0"/>
      <dgm:spPr/>
    </dgm:pt>
    <dgm:pt modelId="{5A2D3478-4A52-4ABA-B3C2-73161C2C52BF}" type="pres">
      <dgm:prSet presAssocID="{565EB7C7-CE16-48BE-9862-F752074DC5EB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42C637-D613-4335-8B75-ACF704AF8B15}" type="pres">
      <dgm:prSet presAssocID="{115B146C-ABE0-4307-A792-A1CA60461048}" presName="sibTrans" presStyleCnt="0"/>
      <dgm:spPr/>
    </dgm:pt>
    <dgm:pt modelId="{6C9F8240-888C-41A9-B580-1AC980A16AE2}" type="pres">
      <dgm:prSet presAssocID="{1EE3C460-47F5-4EB4-979E-737C5111398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F2FE6FA-DB2B-46A9-A8E3-C2B5A410C66E}" srcId="{F5A3BB63-0BDF-4AD6-BC2A-D85D2A2C4BB7}" destId="{F4EE1325-7AC7-4F45-9B27-9831FEA669AD}" srcOrd="0" destOrd="0" parTransId="{B144266F-387E-46A3-B261-3FB6D425ACE3}" sibTransId="{A072EAF3-04F4-4B19-B00F-483F05E6687C}"/>
    <dgm:cxn modelId="{10AAAA28-6E1D-4C10-920E-F8C1C126C9AD}" type="presOf" srcId="{9FB20D72-8B4B-4F56-90E7-54A4FDE975E2}" destId="{294944A4-CD2E-42F7-8BCF-759D69E0493E}" srcOrd="0" destOrd="0" presId="urn:microsoft.com/office/officeart/2005/8/layout/default"/>
    <dgm:cxn modelId="{70A6E447-DAC8-4211-9C19-59CBAFBBD79A}" srcId="{F5A3BB63-0BDF-4AD6-BC2A-D85D2A2C4BB7}" destId="{9FB20D72-8B4B-4F56-90E7-54A4FDE975E2}" srcOrd="1" destOrd="0" parTransId="{0C3C60D0-B0D0-4990-B298-C6BB84D336E2}" sibTransId="{1876E2A9-05B7-4EDA-A9A9-CC267D3BD85B}"/>
    <dgm:cxn modelId="{04C2A1C8-20CC-4178-8978-8C0BD2D7186F}" type="presOf" srcId="{83671B61-652D-4C6B-AA0F-F10741969529}" destId="{A0222ED5-0C7A-4E2C-AC1F-A02F43396EF0}" srcOrd="0" destOrd="0" presId="urn:microsoft.com/office/officeart/2005/8/layout/default"/>
    <dgm:cxn modelId="{73E8A770-08D0-4F2E-85B0-8D83AAF39FE5}" type="presOf" srcId="{1EE3C460-47F5-4EB4-979E-737C51113987}" destId="{6C9F8240-888C-41A9-B580-1AC980A16AE2}" srcOrd="0" destOrd="0" presId="urn:microsoft.com/office/officeart/2005/8/layout/default"/>
    <dgm:cxn modelId="{2D842029-75B2-4A12-9C0B-C1748A89A68D}" type="presOf" srcId="{565EB7C7-CE16-48BE-9862-F752074DC5EB}" destId="{5A2D3478-4A52-4ABA-B3C2-73161C2C52BF}" srcOrd="0" destOrd="0" presId="urn:microsoft.com/office/officeart/2005/8/layout/default"/>
    <dgm:cxn modelId="{756502D6-EDA0-4993-BBF9-5C65C725DCAA}" type="presOf" srcId="{F4EE1325-7AC7-4F45-9B27-9831FEA669AD}" destId="{91ACB551-7C12-4B01-AE0E-95D4B6781C7B}" srcOrd="0" destOrd="0" presId="urn:microsoft.com/office/officeart/2005/8/layout/default"/>
    <dgm:cxn modelId="{89C3492E-7FC7-4C8F-820C-18FFA2A54521}" srcId="{F5A3BB63-0BDF-4AD6-BC2A-D85D2A2C4BB7}" destId="{565EB7C7-CE16-48BE-9862-F752074DC5EB}" srcOrd="3" destOrd="0" parTransId="{718401CE-FC76-48FA-BB03-327D86430B51}" sibTransId="{115B146C-ABE0-4307-A792-A1CA60461048}"/>
    <dgm:cxn modelId="{626FA036-667A-42AE-AE28-1F69F607C7E4}" type="presOf" srcId="{F5A3BB63-0BDF-4AD6-BC2A-D85D2A2C4BB7}" destId="{F6CD53D3-8EC0-49C3-A0E2-DD9B140CC16C}" srcOrd="0" destOrd="0" presId="urn:microsoft.com/office/officeart/2005/8/layout/default"/>
    <dgm:cxn modelId="{382F6E21-5435-46B7-B1A5-042813B278A1}" srcId="{F5A3BB63-0BDF-4AD6-BC2A-D85D2A2C4BB7}" destId="{1EE3C460-47F5-4EB4-979E-737C51113987}" srcOrd="4" destOrd="0" parTransId="{6EAC98FB-F038-4061-BC6A-7D73563451E6}" sibTransId="{A465993A-D1CB-4AB9-B1B7-7E71790C813E}"/>
    <dgm:cxn modelId="{390F5391-50CB-460E-A329-8BCCA7E28135}" srcId="{F5A3BB63-0BDF-4AD6-BC2A-D85D2A2C4BB7}" destId="{83671B61-652D-4C6B-AA0F-F10741969529}" srcOrd="2" destOrd="0" parTransId="{BB83FA96-4672-4B0F-AE7C-BA7FB06E8AA8}" sibTransId="{958E2CB3-F0C2-4B47-8E53-6537A6C01101}"/>
    <dgm:cxn modelId="{80DD4118-16A6-48CB-B760-BBF5BE47F398}" type="presParOf" srcId="{F6CD53D3-8EC0-49C3-A0E2-DD9B140CC16C}" destId="{91ACB551-7C12-4B01-AE0E-95D4B6781C7B}" srcOrd="0" destOrd="0" presId="urn:microsoft.com/office/officeart/2005/8/layout/default"/>
    <dgm:cxn modelId="{566C3854-1A07-4FCA-8662-A6BCB8C7E005}" type="presParOf" srcId="{F6CD53D3-8EC0-49C3-A0E2-DD9B140CC16C}" destId="{0BB65B2F-0FCC-4198-91CA-7FFA526BA76E}" srcOrd="1" destOrd="0" presId="urn:microsoft.com/office/officeart/2005/8/layout/default"/>
    <dgm:cxn modelId="{E020DDF0-12E5-4840-A957-2C666F164E94}" type="presParOf" srcId="{F6CD53D3-8EC0-49C3-A0E2-DD9B140CC16C}" destId="{294944A4-CD2E-42F7-8BCF-759D69E0493E}" srcOrd="2" destOrd="0" presId="urn:microsoft.com/office/officeart/2005/8/layout/default"/>
    <dgm:cxn modelId="{FC1F3444-EADF-4A47-903D-E981140DBE6B}" type="presParOf" srcId="{F6CD53D3-8EC0-49C3-A0E2-DD9B140CC16C}" destId="{5231E977-D20C-4AD7-A3FA-439B3552075F}" srcOrd="3" destOrd="0" presId="urn:microsoft.com/office/officeart/2005/8/layout/default"/>
    <dgm:cxn modelId="{67B4E579-F1A5-464A-A1AE-04619AB4F690}" type="presParOf" srcId="{F6CD53D3-8EC0-49C3-A0E2-DD9B140CC16C}" destId="{A0222ED5-0C7A-4E2C-AC1F-A02F43396EF0}" srcOrd="4" destOrd="0" presId="urn:microsoft.com/office/officeart/2005/8/layout/default"/>
    <dgm:cxn modelId="{40EAD6F2-62EF-4A2C-94A0-EDE8B5ECEAF9}" type="presParOf" srcId="{F6CD53D3-8EC0-49C3-A0E2-DD9B140CC16C}" destId="{A853CC20-6860-48E4-A4FF-CB937BBCE701}" srcOrd="5" destOrd="0" presId="urn:microsoft.com/office/officeart/2005/8/layout/default"/>
    <dgm:cxn modelId="{360A85A7-E07C-4482-9FB0-120E873F929B}" type="presParOf" srcId="{F6CD53D3-8EC0-49C3-A0E2-DD9B140CC16C}" destId="{5A2D3478-4A52-4ABA-B3C2-73161C2C52BF}" srcOrd="6" destOrd="0" presId="urn:microsoft.com/office/officeart/2005/8/layout/default"/>
    <dgm:cxn modelId="{95CF418B-7536-4A76-9C76-0D0F594D4961}" type="presParOf" srcId="{F6CD53D3-8EC0-49C3-A0E2-DD9B140CC16C}" destId="{2842C637-D613-4335-8B75-ACF704AF8B15}" srcOrd="7" destOrd="0" presId="urn:microsoft.com/office/officeart/2005/8/layout/default"/>
    <dgm:cxn modelId="{FC94FBAA-8004-4648-BEA8-73FCEA47452A}" type="presParOf" srcId="{F6CD53D3-8EC0-49C3-A0E2-DD9B140CC16C}" destId="{6C9F8240-888C-41A9-B580-1AC980A16AE2}" srcOrd="8" destOrd="0" presId="urn:microsoft.com/office/officeart/2005/8/layout/default"/>
  </dgm:cxnLst>
  <dgm:bg>
    <a:solidFill>
      <a:schemeClr val="accent6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DF82F99-C62F-4A42-A5F4-55F7C2A2AD3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DA8875E-7C8E-4CC1-9700-47AFCA97B5EA}">
      <dgm:prSet phldrT="[Текст]" custT="1"/>
      <dgm:spPr/>
      <dgm:t>
        <a:bodyPr/>
        <a:lstStyle/>
        <a:p>
          <a:r>
            <a:rPr lang="ru-RU" sz="2400" dirty="0" smtClean="0"/>
            <a:t>Усиление монополизации</a:t>
          </a:r>
          <a:endParaRPr lang="ru-RU" sz="2400" dirty="0"/>
        </a:p>
      </dgm:t>
    </dgm:pt>
    <dgm:pt modelId="{5B2D1F1D-B49B-400B-8562-8D2346FF0F49}" type="parTrans" cxnId="{4AFE3284-82A4-4CF9-97DC-145BB9DA4D10}">
      <dgm:prSet/>
      <dgm:spPr/>
      <dgm:t>
        <a:bodyPr/>
        <a:lstStyle/>
        <a:p>
          <a:endParaRPr lang="ru-RU"/>
        </a:p>
      </dgm:t>
    </dgm:pt>
    <dgm:pt modelId="{E3F3DAB7-FF1D-4C45-8B3F-3F818491B8DC}" type="sibTrans" cxnId="{4AFE3284-82A4-4CF9-97DC-145BB9DA4D10}">
      <dgm:prSet/>
      <dgm:spPr/>
      <dgm:t>
        <a:bodyPr/>
        <a:lstStyle/>
        <a:p>
          <a:endParaRPr lang="ru-RU"/>
        </a:p>
      </dgm:t>
    </dgm:pt>
    <dgm:pt modelId="{6AC0A127-E626-4264-AB76-CAF562A27711}">
      <dgm:prSet phldrT="[Текст]"/>
      <dgm:spPr/>
      <dgm:t>
        <a:bodyPr/>
        <a:lstStyle/>
        <a:p>
          <a:r>
            <a:rPr lang="ru-RU" dirty="0" smtClean="0"/>
            <a:t>Увеличение  дополнительных доходов производителей</a:t>
          </a:r>
          <a:endParaRPr lang="ru-RU" dirty="0"/>
        </a:p>
      </dgm:t>
    </dgm:pt>
    <dgm:pt modelId="{0CCDD8FB-A3A1-45B1-9BF3-E5AD443CB197}" type="parTrans" cxnId="{A6FA4097-A09C-4941-B24B-D6D54D0E7FCE}">
      <dgm:prSet/>
      <dgm:spPr/>
      <dgm:t>
        <a:bodyPr/>
        <a:lstStyle/>
        <a:p>
          <a:endParaRPr lang="ru-RU"/>
        </a:p>
      </dgm:t>
    </dgm:pt>
    <dgm:pt modelId="{2B86DCA6-92FF-413D-85B2-49C60DC57860}" type="sibTrans" cxnId="{A6FA4097-A09C-4941-B24B-D6D54D0E7FCE}">
      <dgm:prSet/>
      <dgm:spPr/>
      <dgm:t>
        <a:bodyPr/>
        <a:lstStyle/>
        <a:p>
          <a:endParaRPr lang="ru-RU"/>
        </a:p>
      </dgm:t>
    </dgm:pt>
    <dgm:pt modelId="{2455B368-F18C-4C47-9DC7-BAC0745341C5}">
      <dgm:prSet phldrT="[Текст]"/>
      <dgm:spPr/>
      <dgm:t>
        <a:bodyPr/>
        <a:lstStyle/>
        <a:p>
          <a:r>
            <a:rPr lang="ru-RU" dirty="0" smtClean="0"/>
            <a:t>Манипуляция ценами за счет использования персональных данных</a:t>
          </a:r>
          <a:endParaRPr lang="ru-RU" dirty="0"/>
        </a:p>
      </dgm:t>
    </dgm:pt>
    <dgm:pt modelId="{00E345BA-CEED-4B03-83D8-02762726104E}" type="parTrans" cxnId="{059BE414-616A-49FA-B640-DA038D4ECBE1}">
      <dgm:prSet/>
      <dgm:spPr/>
      <dgm:t>
        <a:bodyPr/>
        <a:lstStyle/>
        <a:p>
          <a:endParaRPr lang="ru-RU"/>
        </a:p>
      </dgm:t>
    </dgm:pt>
    <dgm:pt modelId="{45AD020E-B032-41A0-BD14-B536FFCF0866}" type="sibTrans" cxnId="{059BE414-616A-49FA-B640-DA038D4ECBE1}">
      <dgm:prSet/>
      <dgm:spPr/>
      <dgm:t>
        <a:bodyPr/>
        <a:lstStyle/>
        <a:p>
          <a:endParaRPr lang="ru-RU"/>
        </a:p>
      </dgm:t>
    </dgm:pt>
    <dgm:pt modelId="{85C3EB5F-C3CE-47A1-B8EB-23EA693D8820}">
      <dgm:prSet phldrT="[Текст]" custT="1"/>
      <dgm:spPr/>
      <dgm:t>
        <a:bodyPr/>
        <a:lstStyle/>
        <a:p>
          <a:r>
            <a:rPr lang="ru-RU" sz="2400" dirty="0" smtClean="0"/>
            <a:t>Автоматизация производства</a:t>
          </a:r>
          <a:endParaRPr lang="ru-RU" sz="2400" dirty="0"/>
        </a:p>
      </dgm:t>
    </dgm:pt>
    <dgm:pt modelId="{131F5E5E-8B77-420A-8EE8-6CA418CB28BB}" type="parTrans" cxnId="{B3627ACC-FE08-4BB7-A3E2-3943CD8BD145}">
      <dgm:prSet/>
      <dgm:spPr/>
      <dgm:t>
        <a:bodyPr/>
        <a:lstStyle/>
        <a:p>
          <a:endParaRPr lang="ru-RU"/>
        </a:p>
      </dgm:t>
    </dgm:pt>
    <dgm:pt modelId="{CE36AD5D-14C4-43B6-A155-A4A9BDA64CDE}" type="sibTrans" cxnId="{B3627ACC-FE08-4BB7-A3E2-3943CD8BD145}">
      <dgm:prSet/>
      <dgm:spPr/>
      <dgm:t>
        <a:bodyPr/>
        <a:lstStyle/>
        <a:p>
          <a:endParaRPr lang="ru-RU"/>
        </a:p>
      </dgm:t>
    </dgm:pt>
    <dgm:pt modelId="{B95C6F03-95BA-4554-AF29-21D1EDA593AE}">
      <dgm:prSet phldrT="[Текст]"/>
      <dgm:spPr/>
      <dgm:t>
        <a:bodyPr/>
        <a:lstStyle/>
        <a:p>
          <a:r>
            <a:rPr lang="ru-RU" dirty="0" smtClean="0"/>
            <a:t>Сокращение числа занятых</a:t>
          </a:r>
          <a:endParaRPr lang="ru-RU" dirty="0"/>
        </a:p>
      </dgm:t>
    </dgm:pt>
    <dgm:pt modelId="{07A1244E-EE57-4484-9100-E4EA47041BC0}" type="parTrans" cxnId="{72BA09B1-3A2D-42B9-9512-460450D22A43}">
      <dgm:prSet/>
      <dgm:spPr/>
      <dgm:t>
        <a:bodyPr/>
        <a:lstStyle/>
        <a:p>
          <a:endParaRPr lang="ru-RU"/>
        </a:p>
      </dgm:t>
    </dgm:pt>
    <dgm:pt modelId="{F9F1D091-2A5C-4A8D-A06C-704BB32ABC44}" type="sibTrans" cxnId="{72BA09B1-3A2D-42B9-9512-460450D22A43}">
      <dgm:prSet/>
      <dgm:spPr/>
      <dgm:t>
        <a:bodyPr/>
        <a:lstStyle/>
        <a:p>
          <a:endParaRPr lang="ru-RU"/>
        </a:p>
      </dgm:t>
    </dgm:pt>
    <dgm:pt modelId="{0C0DAE77-9916-49BC-80EF-1B62F9F6E8ED}">
      <dgm:prSet phldrT="[Текст]"/>
      <dgm:spPr/>
      <dgm:t>
        <a:bodyPr/>
        <a:lstStyle/>
        <a:p>
          <a:r>
            <a:rPr lang="ru-RU" dirty="0" smtClean="0"/>
            <a:t>Рост безработицы и согласие работников на более низкую заработную плату</a:t>
          </a:r>
          <a:endParaRPr lang="ru-RU" dirty="0"/>
        </a:p>
      </dgm:t>
    </dgm:pt>
    <dgm:pt modelId="{366EFE24-E7EA-4B8C-9CFC-C8E13FB7947E}" type="parTrans" cxnId="{59F80699-0692-43AB-9CC8-360629EC3974}">
      <dgm:prSet/>
      <dgm:spPr/>
      <dgm:t>
        <a:bodyPr/>
        <a:lstStyle/>
        <a:p>
          <a:endParaRPr lang="ru-RU"/>
        </a:p>
      </dgm:t>
    </dgm:pt>
    <dgm:pt modelId="{9E7C562E-6B08-4C93-B99F-A563E183FBAD}" type="sibTrans" cxnId="{59F80699-0692-43AB-9CC8-360629EC3974}">
      <dgm:prSet/>
      <dgm:spPr/>
      <dgm:t>
        <a:bodyPr/>
        <a:lstStyle/>
        <a:p>
          <a:endParaRPr lang="ru-RU"/>
        </a:p>
      </dgm:t>
    </dgm:pt>
    <dgm:pt modelId="{A1924494-6AC4-4ED9-9DB1-9ACC6AE07353}">
      <dgm:prSet phldrT="[Текст]" custT="1"/>
      <dgm:spPr/>
      <dgm:t>
        <a:bodyPr/>
        <a:lstStyle/>
        <a:p>
          <a:r>
            <a:rPr lang="ru-RU" sz="2000" dirty="0" smtClean="0"/>
            <a:t>Новые способы перекачки </a:t>
          </a:r>
          <a:r>
            <a:rPr lang="ru-RU" sz="2000" dirty="0" err="1" smtClean="0"/>
            <a:t>супрплатформами</a:t>
          </a:r>
          <a:r>
            <a:rPr lang="ru-RU" sz="2000" dirty="0" smtClean="0"/>
            <a:t> дополнительных доходов</a:t>
          </a:r>
          <a:endParaRPr lang="ru-RU" sz="2000" dirty="0"/>
        </a:p>
      </dgm:t>
    </dgm:pt>
    <dgm:pt modelId="{B432CED0-CC7D-436D-B604-E3B2D49E7A87}" type="parTrans" cxnId="{BA2E5679-3464-45C6-B9F5-E4193F31B9D8}">
      <dgm:prSet/>
      <dgm:spPr/>
      <dgm:t>
        <a:bodyPr/>
        <a:lstStyle/>
        <a:p>
          <a:endParaRPr lang="ru-RU"/>
        </a:p>
      </dgm:t>
    </dgm:pt>
    <dgm:pt modelId="{61897BB1-72A1-44F7-A0E7-370431F565BA}" type="sibTrans" cxnId="{BA2E5679-3464-45C6-B9F5-E4193F31B9D8}">
      <dgm:prSet/>
      <dgm:spPr/>
      <dgm:t>
        <a:bodyPr/>
        <a:lstStyle/>
        <a:p>
          <a:endParaRPr lang="ru-RU"/>
        </a:p>
      </dgm:t>
    </dgm:pt>
    <dgm:pt modelId="{5DA3A10A-4A35-4ECD-A0E7-DB0F32E14A26}">
      <dgm:prSet phldrT="[Текст]"/>
      <dgm:spPr/>
      <dgm:t>
        <a:bodyPr/>
        <a:lstStyle/>
        <a:p>
          <a:r>
            <a:rPr lang="ru-RU" dirty="0" smtClean="0"/>
            <a:t>Получение бесплатных данных от пользователей</a:t>
          </a:r>
          <a:endParaRPr lang="ru-RU" dirty="0"/>
        </a:p>
      </dgm:t>
    </dgm:pt>
    <dgm:pt modelId="{5D07A62A-5327-4093-92E6-C442232F967A}" type="parTrans" cxnId="{A6235035-45B5-4EEB-AD69-B1F0429DDE7D}">
      <dgm:prSet/>
      <dgm:spPr/>
      <dgm:t>
        <a:bodyPr/>
        <a:lstStyle/>
        <a:p>
          <a:endParaRPr lang="ru-RU"/>
        </a:p>
      </dgm:t>
    </dgm:pt>
    <dgm:pt modelId="{0572B560-C4C8-4101-88B0-BA78677E6BEA}" type="sibTrans" cxnId="{A6235035-45B5-4EEB-AD69-B1F0429DDE7D}">
      <dgm:prSet/>
      <dgm:spPr/>
      <dgm:t>
        <a:bodyPr/>
        <a:lstStyle/>
        <a:p>
          <a:endParaRPr lang="ru-RU"/>
        </a:p>
      </dgm:t>
    </dgm:pt>
    <dgm:pt modelId="{101CC180-BB2B-40A7-A4B5-75D9EAB3E982}">
      <dgm:prSet phldrT="[Текст]"/>
      <dgm:spPr/>
      <dgm:t>
        <a:bodyPr/>
        <a:lstStyle/>
        <a:p>
          <a:r>
            <a:rPr lang="ru-RU" dirty="0" smtClean="0"/>
            <a:t>Использование поведенческой рекламы и дискриминации потребителей</a:t>
          </a:r>
          <a:endParaRPr lang="ru-RU" dirty="0"/>
        </a:p>
      </dgm:t>
    </dgm:pt>
    <dgm:pt modelId="{CA851E7C-CFF8-4375-93AA-6654F40D5268}" type="parTrans" cxnId="{982DCAA0-CF36-4F7D-A4DA-D2FEBF171E43}">
      <dgm:prSet/>
      <dgm:spPr/>
      <dgm:t>
        <a:bodyPr/>
        <a:lstStyle/>
        <a:p>
          <a:endParaRPr lang="ru-RU"/>
        </a:p>
      </dgm:t>
    </dgm:pt>
    <dgm:pt modelId="{579293A8-1BD6-44FD-A4E5-6BBEC0F3DF5A}" type="sibTrans" cxnId="{982DCAA0-CF36-4F7D-A4DA-D2FEBF171E43}">
      <dgm:prSet/>
      <dgm:spPr/>
      <dgm:t>
        <a:bodyPr/>
        <a:lstStyle/>
        <a:p>
          <a:endParaRPr lang="ru-RU"/>
        </a:p>
      </dgm:t>
    </dgm:pt>
    <dgm:pt modelId="{034C1D50-A6FF-47D9-91BB-9901603CCFCF}">
      <dgm:prSet phldrT="[Текст]"/>
      <dgm:spPr/>
      <dgm:t>
        <a:bodyPr/>
        <a:lstStyle/>
        <a:p>
          <a:r>
            <a:rPr lang="ru-RU" dirty="0" smtClean="0"/>
            <a:t>Не все граждане могут пользоваться  новыми технологиями</a:t>
          </a:r>
          <a:endParaRPr lang="ru-RU" dirty="0"/>
        </a:p>
      </dgm:t>
    </dgm:pt>
    <dgm:pt modelId="{556D79B2-4925-4CEA-8CD5-D5F0BE82E9EE}" type="parTrans" cxnId="{1DD59CBC-C982-4774-B53F-7549CB5173FF}">
      <dgm:prSet/>
      <dgm:spPr/>
      <dgm:t>
        <a:bodyPr/>
        <a:lstStyle/>
        <a:p>
          <a:endParaRPr lang="ru-RU"/>
        </a:p>
      </dgm:t>
    </dgm:pt>
    <dgm:pt modelId="{D9EF3BC0-C37C-40C9-8260-CE3E1B1B9EB3}" type="sibTrans" cxnId="{1DD59CBC-C982-4774-B53F-7549CB5173FF}">
      <dgm:prSet/>
      <dgm:spPr/>
      <dgm:t>
        <a:bodyPr/>
        <a:lstStyle/>
        <a:p>
          <a:endParaRPr lang="ru-RU"/>
        </a:p>
      </dgm:t>
    </dgm:pt>
    <dgm:pt modelId="{4D435A5A-A04E-40A7-A76A-C5E451B4D856}">
      <dgm:prSet phldrT="[Текст]"/>
      <dgm:spPr/>
      <dgm:t>
        <a:bodyPr/>
        <a:lstStyle/>
        <a:p>
          <a:endParaRPr lang="ru-RU" dirty="0"/>
        </a:p>
      </dgm:t>
    </dgm:pt>
    <dgm:pt modelId="{02384455-539F-4279-97D6-25EDC524D8D6}" type="parTrans" cxnId="{8C8EE209-F6ED-44AC-AD53-7D0660275979}">
      <dgm:prSet/>
      <dgm:spPr/>
      <dgm:t>
        <a:bodyPr/>
        <a:lstStyle/>
        <a:p>
          <a:endParaRPr lang="ru-RU"/>
        </a:p>
      </dgm:t>
    </dgm:pt>
    <dgm:pt modelId="{7B357C85-D9DB-4AE0-9C44-CE5B4B386808}" type="sibTrans" cxnId="{8C8EE209-F6ED-44AC-AD53-7D0660275979}">
      <dgm:prSet/>
      <dgm:spPr/>
      <dgm:t>
        <a:bodyPr/>
        <a:lstStyle/>
        <a:p>
          <a:endParaRPr lang="ru-RU"/>
        </a:p>
      </dgm:t>
    </dgm:pt>
    <dgm:pt modelId="{FDA9F414-C430-4C0B-BAF5-F7A37B7A0EC0}" type="pres">
      <dgm:prSet presAssocID="{0DF82F99-C62F-4A42-A5F4-55F7C2A2AD3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C047E1B-1299-4215-A5D9-6EDC587950AE}" type="pres">
      <dgm:prSet presAssocID="{CDA8875E-7C8E-4CC1-9700-47AFCA97B5EA}" presName="linNode" presStyleCnt="0"/>
      <dgm:spPr/>
    </dgm:pt>
    <dgm:pt modelId="{F682A134-4E13-425F-9924-4DF9521A8B63}" type="pres">
      <dgm:prSet presAssocID="{CDA8875E-7C8E-4CC1-9700-47AFCA97B5EA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A911CB-559D-4948-9AAB-FBA368FB31D4}" type="pres">
      <dgm:prSet presAssocID="{CDA8875E-7C8E-4CC1-9700-47AFCA97B5EA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0DEA47-FBBF-4730-BEB9-2C0CDBBA2A78}" type="pres">
      <dgm:prSet presAssocID="{E3F3DAB7-FF1D-4C45-8B3F-3F818491B8DC}" presName="sp" presStyleCnt="0"/>
      <dgm:spPr/>
    </dgm:pt>
    <dgm:pt modelId="{430480E1-9AE1-4563-AE62-08B578626E6F}" type="pres">
      <dgm:prSet presAssocID="{85C3EB5F-C3CE-47A1-B8EB-23EA693D8820}" presName="linNode" presStyleCnt="0"/>
      <dgm:spPr/>
    </dgm:pt>
    <dgm:pt modelId="{218BE259-7259-4DC1-99A6-B43E6B6E1E72}" type="pres">
      <dgm:prSet presAssocID="{85C3EB5F-C3CE-47A1-B8EB-23EA693D8820}" presName="parentText" presStyleLbl="node1" presStyleIdx="1" presStyleCnt="3" custLinFactNeighborX="1564" custLinFactNeighborY="48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8222BA-4948-4691-A1B8-171CD1F09193}" type="pres">
      <dgm:prSet presAssocID="{85C3EB5F-C3CE-47A1-B8EB-23EA693D8820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F1EF82-368A-4D74-912C-9E2B31530377}" type="pres">
      <dgm:prSet presAssocID="{CE36AD5D-14C4-43B6-A155-A4A9BDA64CDE}" presName="sp" presStyleCnt="0"/>
      <dgm:spPr/>
    </dgm:pt>
    <dgm:pt modelId="{226C9DC4-42EE-4474-A942-12AF2EEC2584}" type="pres">
      <dgm:prSet presAssocID="{A1924494-6AC4-4ED9-9DB1-9ACC6AE07353}" presName="linNode" presStyleCnt="0"/>
      <dgm:spPr/>
    </dgm:pt>
    <dgm:pt modelId="{6E2D65CE-73C6-4BE7-8593-1989A1CFBD29}" type="pres">
      <dgm:prSet presAssocID="{A1924494-6AC4-4ED9-9DB1-9ACC6AE07353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06ED2C-2D14-478C-9CE2-8CD6F8008A52}" type="pres">
      <dgm:prSet presAssocID="{A1924494-6AC4-4ED9-9DB1-9ACC6AE07353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BF238FB-85AD-4093-BA02-2B67613676B1}" type="presOf" srcId="{101CC180-BB2B-40A7-A4B5-75D9EAB3E982}" destId="{5306ED2C-2D14-478C-9CE2-8CD6F8008A52}" srcOrd="0" destOrd="1" presId="urn:microsoft.com/office/officeart/2005/8/layout/vList5"/>
    <dgm:cxn modelId="{059BE414-616A-49FA-B640-DA038D4ECBE1}" srcId="{CDA8875E-7C8E-4CC1-9700-47AFCA97B5EA}" destId="{2455B368-F18C-4C47-9DC7-BAC0745341C5}" srcOrd="1" destOrd="0" parTransId="{00E345BA-CEED-4B03-83D8-02762726104E}" sibTransId="{45AD020E-B032-41A0-BD14-B536FFCF0866}"/>
    <dgm:cxn modelId="{6D936B50-4EB1-4D5E-AF0C-68E184789404}" type="presOf" srcId="{5DA3A10A-4A35-4ECD-A0E7-DB0F32E14A26}" destId="{5306ED2C-2D14-478C-9CE2-8CD6F8008A52}" srcOrd="0" destOrd="0" presId="urn:microsoft.com/office/officeart/2005/8/layout/vList5"/>
    <dgm:cxn modelId="{284C8DC4-E647-4B05-A326-3789C9A38F38}" type="presOf" srcId="{B95C6F03-95BA-4554-AF29-21D1EDA593AE}" destId="{B78222BA-4948-4691-A1B8-171CD1F09193}" srcOrd="0" destOrd="0" presId="urn:microsoft.com/office/officeart/2005/8/layout/vList5"/>
    <dgm:cxn modelId="{982DCAA0-CF36-4F7D-A4DA-D2FEBF171E43}" srcId="{A1924494-6AC4-4ED9-9DB1-9ACC6AE07353}" destId="{101CC180-BB2B-40A7-A4B5-75D9EAB3E982}" srcOrd="1" destOrd="0" parTransId="{CA851E7C-CFF8-4375-93AA-6654F40D5268}" sibTransId="{579293A8-1BD6-44FD-A4E5-6BBEC0F3DF5A}"/>
    <dgm:cxn modelId="{02E4E7CE-52B1-4139-844D-7DAFE0723994}" type="presOf" srcId="{0DF82F99-C62F-4A42-A5F4-55F7C2A2AD3D}" destId="{FDA9F414-C430-4C0B-BAF5-F7A37B7A0EC0}" srcOrd="0" destOrd="0" presId="urn:microsoft.com/office/officeart/2005/8/layout/vList5"/>
    <dgm:cxn modelId="{8C8EE209-F6ED-44AC-AD53-7D0660275979}" srcId="{A1924494-6AC4-4ED9-9DB1-9ACC6AE07353}" destId="{4D435A5A-A04E-40A7-A76A-C5E451B4D856}" srcOrd="2" destOrd="0" parTransId="{02384455-539F-4279-97D6-25EDC524D8D6}" sibTransId="{7B357C85-D9DB-4AE0-9C44-CE5B4B386808}"/>
    <dgm:cxn modelId="{26FED33F-22DF-48FE-8F76-93D38F192E08}" type="presOf" srcId="{85C3EB5F-C3CE-47A1-B8EB-23EA693D8820}" destId="{218BE259-7259-4DC1-99A6-B43E6B6E1E72}" srcOrd="0" destOrd="0" presId="urn:microsoft.com/office/officeart/2005/8/layout/vList5"/>
    <dgm:cxn modelId="{1DD59CBC-C982-4774-B53F-7549CB5173FF}" srcId="{85C3EB5F-C3CE-47A1-B8EB-23EA693D8820}" destId="{034C1D50-A6FF-47D9-91BB-9901603CCFCF}" srcOrd="2" destOrd="0" parTransId="{556D79B2-4925-4CEA-8CD5-D5F0BE82E9EE}" sibTransId="{D9EF3BC0-C37C-40C9-8260-CE3E1B1B9EB3}"/>
    <dgm:cxn modelId="{7C882FCC-159F-4CE4-B139-997571D685A3}" type="presOf" srcId="{A1924494-6AC4-4ED9-9DB1-9ACC6AE07353}" destId="{6E2D65CE-73C6-4BE7-8593-1989A1CFBD29}" srcOrd="0" destOrd="0" presId="urn:microsoft.com/office/officeart/2005/8/layout/vList5"/>
    <dgm:cxn modelId="{CB6F97C6-575D-4407-BA4A-A039E782FD2E}" type="presOf" srcId="{2455B368-F18C-4C47-9DC7-BAC0745341C5}" destId="{0FA911CB-559D-4948-9AAB-FBA368FB31D4}" srcOrd="0" destOrd="1" presId="urn:microsoft.com/office/officeart/2005/8/layout/vList5"/>
    <dgm:cxn modelId="{B3627ACC-FE08-4BB7-A3E2-3943CD8BD145}" srcId="{0DF82F99-C62F-4A42-A5F4-55F7C2A2AD3D}" destId="{85C3EB5F-C3CE-47A1-B8EB-23EA693D8820}" srcOrd="1" destOrd="0" parTransId="{131F5E5E-8B77-420A-8EE8-6CA418CB28BB}" sibTransId="{CE36AD5D-14C4-43B6-A155-A4A9BDA64CDE}"/>
    <dgm:cxn modelId="{D9D4B0F3-2E2A-43C0-8050-F1E3083B1F3C}" type="presOf" srcId="{CDA8875E-7C8E-4CC1-9700-47AFCA97B5EA}" destId="{F682A134-4E13-425F-9924-4DF9521A8B63}" srcOrd="0" destOrd="0" presId="urn:microsoft.com/office/officeart/2005/8/layout/vList5"/>
    <dgm:cxn modelId="{72BA09B1-3A2D-42B9-9512-460450D22A43}" srcId="{85C3EB5F-C3CE-47A1-B8EB-23EA693D8820}" destId="{B95C6F03-95BA-4554-AF29-21D1EDA593AE}" srcOrd="0" destOrd="0" parTransId="{07A1244E-EE57-4484-9100-E4EA47041BC0}" sibTransId="{F9F1D091-2A5C-4A8D-A06C-704BB32ABC44}"/>
    <dgm:cxn modelId="{BA2E5679-3464-45C6-B9F5-E4193F31B9D8}" srcId="{0DF82F99-C62F-4A42-A5F4-55F7C2A2AD3D}" destId="{A1924494-6AC4-4ED9-9DB1-9ACC6AE07353}" srcOrd="2" destOrd="0" parTransId="{B432CED0-CC7D-436D-B604-E3B2D49E7A87}" sibTransId="{61897BB1-72A1-44F7-A0E7-370431F565BA}"/>
    <dgm:cxn modelId="{37255588-7AAD-4C97-B438-70106D8EF43B}" type="presOf" srcId="{0C0DAE77-9916-49BC-80EF-1B62F9F6E8ED}" destId="{B78222BA-4948-4691-A1B8-171CD1F09193}" srcOrd="0" destOrd="1" presId="urn:microsoft.com/office/officeart/2005/8/layout/vList5"/>
    <dgm:cxn modelId="{59F80699-0692-43AB-9CC8-360629EC3974}" srcId="{85C3EB5F-C3CE-47A1-B8EB-23EA693D8820}" destId="{0C0DAE77-9916-49BC-80EF-1B62F9F6E8ED}" srcOrd="1" destOrd="0" parTransId="{366EFE24-E7EA-4B8C-9CFC-C8E13FB7947E}" sibTransId="{9E7C562E-6B08-4C93-B99F-A563E183FBAD}"/>
    <dgm:cxn modelId="{4AFE3284-82A4-4CF9-97DC-145BB9DA4D10}" srcId="{0DF82F99-C62F-4A42-A5F4-55F7C2A2AD3D}" destId="{CDA8875E-7C8E-4CC1-9700-47AFCA97B5EA}" srcOrd="0" destOrd="0" parTransId="{5B2D1F1D-B49B-400B-8562-8D2346FF0F49}" sibTransId="{E3F3DAB7-FF1D-4C45-8B3F-3F818491B8DC}"/>
    <dgm:cxn modelId="{A6FA4097-A09C-4941-B24B-D6D54D0E7FCE}" srcId="{CDA8875E-7C8E-4CC1-9700-47AFCA97B5EA}" destId="{6AC0A127-E626-4264-AB76-CAF562A27711}" srcOrd="0" destOrd="0" parTransId="{0CCDD8FB-A3A1-45B1-9BF3-E5AD443CB197}" sibTransId="{2B86DCA6-92FF-413D-85B2-49C60DC57860}"/>
    <dgm:cxn modelId="{2FB417A1-C269-4469-89F5-2BC185B5E95E}" type="presOf" srcId="{034C1D50-A6FF-47D9-91BB-9901603CCFCF}" destId="{B78222BA-4948-4691-A1B8-171CD1F09193}" srcOrd="0" destOrd="2" presId="urn:microsoft.com/office/officeart/2005/8/layout/vList5"/>
    <dgm:cxn modelId="{7C9404E4-E5F1-408A-B32C-DCBE0577AB9B}" type="presOf" srcId="{6AC0A127-E626-4264-AB76-CAF562A27711}" destId="{0FA911CB-559D-4948-9AAB-FBA368FB31D4}" srcOrd="0" destOrd="0" presId="urn:microsoft.com/office/officeart/2005/8/layout/vList5"/>
    <dgm:cxn modelId="{A6235035-45B5-4EEB-AD69-B1F0429DDE7D}" srcId="{A1924494-6AC4-4ED9-9DB1-9ACC6AE07353}" destId="{5DA3A10A-4A35-4ECD-A0E7-DB0F32E14A26}" srcOrd="0" destOrd="0" parTransId="{5D07A62A-5327-4093-92E6-C442232F967A}" sibTransId="{0572B560-C4C8-4101-88B0-BA78677E6BEA}"/>
    <dgm:cxn modelId="{0C59A85B-B773-48BF-9D30-D4B0E10BE3DE}" type="presOf" srcId="{4D435A5A-A04E-40A7-A76A-C5E451B4D856}" destId="{5306ED2C-2D14-478C-9CE2-8CD6F8008A52}" srcOrd="0" destOrd="2" presId="urn:microsoft.com/office/officeart/2005/8/layout/vList5"/>
    <dgm:cxn modelId="{F22E5260-F600-4B05-B2B4-4DA7D00E6A50}" type="presParOf" srcId="{FDA9F414-C430-4C0B-BAF5-F7A37B7A0EC0}" destId="{AC047E1B-1299-4215-A5D9-6EDC587950AE}" srcOrd="0" destOrd="0" presId="urn:microsoft.com/office/officeart/2005/8/layout/vList5"/>
    <dgm:cxn modelId="{E5D8637A-6E3E-4D58-9EFD-E0FEBE06C3B0}" type="presParOf" srcId="{AC047E1B-1299-4215-A5D9-6EDC587950AE}" destId="{F682A134-4E13-425F-9924-4DF9521A8B63}" srcOrd="0" destOrd="0" presId="urn:microsoft.com/office/officeart/2005/8/layout/vList5"/>
    <dgm:cxn modelId="{18B42DB6-61DC-4194-A1FD-4089A7A5CCC0}" type="presParOf" srcId="{AC047E1B-1299-4215-A5D9-6EDC587950AE}" destId="{0FA911CB-559D-4948-9AAB-FBA368FB31D4}" srcOrd="1" destOrd="0" presId="urn:microsoft.com/office/officeart/2005/8/layout/vList5"/>
    <dgm:cxn modelId="{B5B028CA-F352-4E5C-9AAD-F0B62F8754C1}" type="presParOf" srcId="{FDA9F414-C430-4C0B-BAF5-F7A37B7A0EC0}" destId="{090DEA47-FBBF-4730-BEB9-2C0CDBBA2A78}" srcOrd="1" destOrd="0" presId="urn:microsoft.com/office/officeart/2005/8/layout/vList5"/>
    <dgm:cxn modelId="{25419968-B5C6-4F8C-987D-97EC020F5151}" type="presParOf" srcId="{FDA9F414-C430-4C0B-BAF5-F7A37B7A0EC0}" destId="{430480E1-9AE1-4563-AE62-08B578626E6F}" srcOrd="2" destOrd="0" presId="urn:microsoft.com/office/officeart/2005/8/layout/vList5"/>
    <dgm:cxn modelId="{026C501E-76EC-44B7-923B-F397FD04D2B9}" type="presParOf" srcId="{430480E1-9AE1-4563-AE62-08B578626E6F}" destId="{218BE259-7259-4DC1-99A6-B43E6B6E1E72}" srcOrd="0" destOrd="0" presId="urn:microsoft.com/office/officeart/2005/8/layout/vList5"/>
    <dgm:cxn modelId="{1F77D37A-B19F-4117-92F1-83AF261F3A1E}" type="presParOf" srcId="{430480E1-9AE1-4563-AE62-08B578626E6F}" destId="{B78222BA-4948-4691-A1B8-171CD1F09193}" srcOrd="1" destOrd="0" presId="urn:microsoft.com/office/officeart/2005/8/layout/vList5"/>
    <dgm:cxn modelId="{66249137-5DC4-4F36-876F-B252B1FC8ECB}" type="presParOf" srcId="{FDA9F414-C430-4C0B-BAF5-F7A37B7A0EC0}" destId="{79F1EF82-368A-4D74-912C-9E2B31530377}" srcOrd="3" destOrd="0" presId="urn:microsoft.com/office/officeart/2005/8/layout/vList5"/>
    <dgm:cxn modelId="{1F7EA308-2FAE-4078-97E1-4D5718D46524}" type="presParOf" srcId="{FDA9F414-C430-4C0B-BAF5-F7A37B7A0EC0}" destId="{226C9DC4-42EE-4474-A942-12AF2EEC2584}" srcOrd="4" destOrd="0" presId="urn:microsoft.com/office/officeart/2005/8/layout/vList5"/>
    <dgm:cxn modelId="{2948B12A-C7E1-4BBF-B412-F10EBC9C7F42}" type="presParOf" srcId="{226C9DC4-42EE-4474-A942-12AF2EEC2584}" destId="{6E2D65CE-73C6-4BE7-8593-1989A1CFBD29}" srcOrd="0" destOrd="0" presId="urn:microsoft.com/office/officeart/2005/8/layout/vList5"/>
    <dgm:cxn modelId="{B5561EA5-B205-4AEA-BBA2-6AE528B1E320}" type="presParOf" srcId="{226C9DC4-42EE-4474-A942-12AF2EEC2584}" destId="{5306ED2C-2D14-478C-9CE2-8CD6F8008A52}" srcOrd="1" destOrd="0" presId="urn:microsoft.com/office/officeart/2005/8/layout/vList5"/>
  </dgm:cxnLst>
  <dgm:bg>
    <a:solidFill>
      <a:schemeClr val="accent4">
        <a:lumMod val="40000"/>
        <a:lumOff val="60000"/>
      </a:schemeClr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8789F9D-37FF-4416-9FBA-FEDC9A5FD3F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38EF2DC-37F2-4D90-BFEC-F4124546B099}">
      <dgm:prSet phldrT="[Текст]" custT="1"/>
      <dgm:spPr/>
      <dgm:t>
        <a:bodyPr/>
        <a:lstStyle/>
        <a:p>
          <a:r>
            <a:rPr lang="ru-RU" sz="2800" dirty="0" smtClean="0"/>
            <a:t>Формирование нового типа хозяйства</a:t>
          </a:r>
          <a:endParaRPr lang="ru-RU" sz="2800" dirty="0"/>
        </a:p>
      </dgm:t>
    </dgm:pt>
    <dgm:pt modelId="{6182CF07-DA7C-4CCC-8F81-0F227534F0A6}" type="parTrans" cxnId="{D115CB63-BEF4-48CC-8672-C00BED5B334D}">
      <dgm:prSet/>
      <dgm:spPr/>
      <dgm:t>
        <a:bodyPr/>
        <a:lstStyle/>
        <a:p>
          <a:endParaRPr lang="ru-RU" sz="2800"/>
        </a:p>
      </dgm:t>
    </dgm:pt>
    <dgm:pt modelId="{E3F4747C-294B-4EA5-852F-8D1F0DB61DB6}" type="sibTrans" cxnId="{D115CB63-BEF4-48CC-8672-C00BED5B334D}">
      <dgm:prSet/>
      <dgm:spPr/>
      <dgm:t>
        <a:bodyPr/>
        <a:lstStyle/>
        <a:p>
          <a:endParaRPr lang="ru-RU" sz="2800"/>
        </a:p>
      </dgm:t>
    </dgm:pt>
    <dgm:pt modelId="{85A5517C-AE12-4C48-93E6-FF56079BC0E5}">
      <dgm:prSet phldrT="[Текст]" custT="1"/>
      <dgm:spPr/>
      <dgm:t>
        <a:bodyPr/>
        <a:lstStyle/>
        <a:p>
          <a:r>
            <a:rPr lang="ru-RU" sz="2800" dirty="0" smtClean="0"/>
            <a:t>Формирование нового типа управления</a:t>
          </a:r>
          <a:endParaRPr lang="ru-RU" sz="2800" dirty="0"/>
        </a:p>
      </dgm:t>
    </dgm:pt>
    <dgm:pt modelId="{3E4E987B-7077-458E-9B00-B3154A77FD76}" type="parTrans" cxnId="{87ED50DD-1EE7-4F92-B7FE-08E442FE928D}">
      <dgm:prSet/>
      <dgm:spPr/>
      <dgm:t>
        <a:bodyPr/>
        <a:lstStyle/>
        <a:p>
          <a:endParaRPr lang="ru-RU" sz="2800"/>
        </a:p>
      </dgm:t>
    </dgm:pt>
    <dgm:pt modelId="{7497587C-065C-4321-8360-5571612C8871}" type="sibTrans" cxnId="{87ED50DD-1EE7-4F92-B7FE-08E442FE928D}">
      <dgm:prSet/>
      <dgm:spPr/>
      <dgm:t>
        <a:bodyPr/>
        <a:lstStyle/>
        <a:p>
          <a:endParaRPr lang="ru-RU" sz="2800"/>
        </a:p>
      </dgm:t>
    </dgm:pt>
    <dgm:pt modelId="{D3B37931-33CE-4F2C-AD6F-B6B336562196}">
      <dgm:prSet phldrT="[Текст]" custT="1"/>
      <dgm:spPr/>
      <dgm:t>
        <a:bodyPr/>
        <a:lstStyle/>
        <a:p>
          <a:r>
            <a:rPr lang="ru-RU" sz="2800" dirty="0" smtClean="0"/>
            <a:t>Формирование новых способов кооперации участников рынка</a:t>
          </a:r>
          <a:endParaRPr lang="ru-RU" sz="2800" dirty="0"/>
        </a:p>
      </dgm:t>
    </dgm:pt>
    <dgm:pt modelId="{3691A049-3A47-48CA-BFD2-5A87A92099F5}" type="parTrans" cxnId="{698E7B83-545C-42C4-B0F8-C774785F21BA}">
      <dgm:prSet/>
      <dgm:spPr/>
      <dgm:t>
        <a:bodyPr/>
        <a:lstStyle/>
        <a:p>
          <a:endParaRPr lang="ru-RU" sz="2800"/>
        </a:p>
      </dgm:t>
    </dgm:pt>
    <dgm:pt modelId="{54C920E3-C17C-4FB4-B4AE-5889D023E855}" type="sibTrans" cxnId="{698E7B83-545C-42C4-B0F8-C774785F21BA}">
      <dgm:prSet/>
      <dgm:spPr/>
      <dgm:t>
        <a:bodyPr/>
        <a:lstStyle/>
        <a:p>
          <a:endParaRPr lang="ru-RU" sz="2800"/>
        </a:p>
      </dgm:t>
    </dgm:pt>
    <dgm:pt modelId="{3C9173C8-AB2B-470E-89A5-0DE81D73962A}" type="pres">
      <dgm:prSet presAssocID="{B8789F9D-37FF-4416-9FBA-FEDC9A5FD3F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7257371-D30C-469F-A905-B7DA5ECB6170}" type="pres">
      <dgm:prSet presAssocID="{E38EF2DC-37F2-4D90-BFEC-F4124546B099}" presName="parentLin" presStyleCnt="0"/>
      <dgm:spPr/>
    </dgm:pt>
    <dgm:pt modelId="{81C0BE8C-900E-4972-AD80-27A52CAA858D}" type="pres">
      <dgm:prSet presAssocID="{E38EF2DC-37F2-4D90-BFEC-F4124546B099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4B575DFB-F2CF-450A-8BDB-64DDCC0BAEAD}" type="pres">
      <dgm:prSet presAssocID="{E38EF2DC-37F2-4D90-BFEC-F4124546B09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D6D8BC-7747-42C7-9E0D-DC64436C3112}" type="pres">
      <dgm:prSet presAssocID="{E38EF2DC-37F2-4D90-BFEC-F4124546B099}" presName="negativeSpace" presStyleCnt="0"/>
      <dgm:spPr/>
    </dgm:pt>
    <dgm:pt modelId="{5E3370F2-CFE9-498F-8BAE-D0A7861282C9}" type="pres">
      <dgm:prSet presAssocID="{E38EF2DC-37F2-4D90-BFEC-F4124546B099}" presName="childText" presStyleLbl="conFgAcc1" presStyleIdx="0" presStyleCnt="3">
        <dgm:presLayoutVars>
          <dgm:bulletEnabled val="1"/>
        </dgm:presLayoutVars>
      </dgm:prSet>
      <dgm:spPr/>
    </dgm:pt>
    <dgm:pt modelId="{A9252136-C1B7-4C52-A71F-ADBACCA6B6E4}" type="pres">
      <dgm:prSet presAssocID="{E3F4747C-294B-4EA5-852F-8D1F0DB61DB6}" presName="spaceBetweenRectangles" presStyleCnt="0"/>
      <dgm:spPr/>
    </dgm:pt>
    <dgm:pt modelId="{534C21B0-3375-44E6-BA92-5C39E3F37C42}" type="pres">
      <dgm:prSet presAssocID="{85A5517C-AE12-4C48-93E6-FF56079BC0E5}" presName="parentLin" presStyleCnt="0"/>
      <dgm:spPr/>
    </dgm:pt>
    <dgm:pt modelId="{D6B627CA-973D-4373-A0DB-9D0034DDDE99}" type="pres">
      <dgm:prSet presAssocID="{85A5517C-AE12-4C48-93E6-FF56079BC0E5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D9BD7BC7-213D-485D-994C-52F109B45B73}" type="pres">
      <dgm:prSet presAssocID="{85A5517C-AE12-4C48-93E6-FF56079BC0E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5A23A0-1BF1-4C52-B192-259E9DDA250E}" type="pres">
      <dgm:prSet presAssocID="{85A5517C-AE12-4C48-93E6-FF56079BC0E5}" presName="negativeSpace" presStyleCnt="0"/>
      <dgm:spPr/>
    </dgm:pt>
    <dgm:pt modelId="{5757DE76-F1A8-49CC-8138-102AF711FE09}" type="pres">
      <dgm:prSet presAssocID="{85A5517C-AE12-4C48-93E6-FF56079BC0E5}" presName="childText" presStyleLbl="conFgAcc1" presStyleIdx="1" presStyleCnt="3">
        <dgm:presLayoutVars>
          <dgm:bulletEnabled val="1"/>
        </dgm:presLayoutVars>
      </dgm:prSet>
      <dgm:spPr/>
    </dgm:pt>
    <dgm:pt modelId="{53D0B5A8-CE64-43C2-9842-1ABC62BFB13E}" type="pres">
      <dgm:prSet presAssocID="{7497587C-065C-4321-8360-5571612C8871}" presName="spaceBetweenRectangles" presStyleCnt="0"/>
      <dgm:spPr/>
    </dgm:pt>
    <dgm:pt modelId="{A0AF145D-61B5-4742-9AE6-453BA7A8D9BC}" type="pres">
      <dgm:prSet presAssocID="{D3B37931-33CE-4F2C-AD6F-B6B336562196}" presName="parentLin" presStyleCnt="0"/>
      <dgm:spPr/>
    </dgm:pt>
    <dgm:pt modelId="{9354F861-CCE5-413C-AD94-9B54B78DD5D1}" type="pres">
      <dgm:prSet presAssocID="{D3B37931-33CE-4F2C-AD6F-B6B336562196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86961021-C3D7-4943-B5F5-8D483510E145}" type="pres">
      <dgm:prSet presAssocID="{D3B37931-33CE-4F2C-AD6F-B6B33656219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62CC7D-6FCE-4557-B066-9D53E69283B2}" type="pres">
      <dgm:prSet presAssocID="{D3B37931-33CE-4F2C-AD6F-B6B336562196}" presName="negativeSpace" presStyleCnt="0"/>
      <dgm:spPr/>
    </dgm:pt>
    <dgm:pt modelId="{4B08843F-8E61-45B0-A9F4-E28F3081A436}" type="pres">
      <dgm:prSet presAssocID="{D3B37931-33CE-4F2C-AD6F-B6B336562196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CF855A50-8975-47C1-9409-A48BED1D1F37}" type="presOf" srcId="{85A5517C-AE12-4C48-93E6-FF56079BC0E5}" destId="{D9BD7BC7-213D-485D-994C-52F109B45B73}" srcOrd="1" destOrd="0" presId="urn:microsoft.com/office/officeart/2005/8/layout/list1"/>
    <dgm:cxn modelId="{01E757AB-55E8-481C-820A-39ECA51D6AC4}" type="presOf" srcId="{E38EF2DC-37F2-4D90-BFEC-F4124546B099}" destId="{4B575DFB-F2CF-450A-8BDB-64DDCC0BAEAD}" srcOrd="1" destOrd="0" presId="urn:microsoft.com/office/officeart/2005/8/layout/list1"/>
    <dgm:cxn modelId="{3860D2A4-BBB7-4645-9AEB-C5A2AFCA9AA2}" type="presOf" srcId="{85A5517C-AE12-4C48-93E6-FF56079BC0E5}" destId="{D6B627CA-973D-4373-A0DB-9D0034DDDE99}" srcOrd="0" destOrd="0" presId="urn:microsoft.com/office/officeart/2005/8/layout/list1"/>
    <dgm:cxn modelId="{E970AE9D-C575-4AEF-8865-B868DA3DDEDC}" type="presOf" srcId="{D3B37931-33CE-4F2C-AD6F-B6B336562196}" destId="{9354F861-CCE5-413C-AD94-9B54B78DD5D1}" srcOrd="0" destOrd="0" presId="urn:microsoft.com/office/officeart/2005/8/layout/list1"/>
    <dgm:cxn modelId="{EE2155B0-4C7F-4073-BF76-641642A73B6C}" type="presOf" srcId="{E38EF2DC-37F2-4D90-BFEC-F4124546B099}" destId="{81C0BE8C-900E-4972-AD80-27A52CAA858D}" srcOrd="0" destOrd="0" presId="urn:microsoft.com/office/officeart/2005/8/layout/list1"/>
    <dgm:cxn modelId="{698E7B83-545C-42C4-B0F8-C774785F21BA}" srcId="{B8789F9D-37FF-4416-9FBA-FEDC9A5FD3F7}" destId="{D3B37931-33CE-4F2C-AD6F-B6B336562196}" srcOrd="2" destOrd="0" parTransId="{3691A049-3A47-48CA-BFD2-5A87A92099F5}" sibTransId="{54C920E3-C17C-4FB4-B4AE-5889D023E855}"/>
    <dgm:cxn modelId="{B821C5FE-3E75-4FA4-8D06-666F13FCD27F}" type="presOf" srcId="{D3B37931-33CE-4F2C-AD6F-B6B336562196}" destId="{86961021-C3D7-4943-B5F5-8D483510E145}" srcOrd="1" destOrd="0" presId="urn:microsoft.com/office/officeart/2005/8/layout/list1"/>
    <dgm:cxn modelId="{87ED50DD-1EE7-4F92-B7FE-08E442FE928D}" srcId="{B8789F9D-37FF-4416-9FBA-FEDC9A5FD3F7}" destId="{85A5517C-AE12-4C48-93E6-FF56079BC0E5}" srcOrd="1" destOrd="0" parTransId="{3E4E987B-7077-458E-9B00-B3154A77FD76}" sibTransId="{7497587C-065C-4321-8360-5571612C8871}"/>
    <dgm:cxn modelId="{D115CB63-BEF4-48CC-8672-C00BED5B334D}" srcId="{B8789F9D-37FF-4416-9FBA-FEDC9A5FD3F7}" destId="{E38EF2DC-37F2-4D90-BFEC-F4124546B099}" srcOrd="0" destOrd="0" parTransId="{6182CF07-DA7C-4CCC-8F81-0F227534F0A6}" sibTransId="{E3F4747C-294B-4EA5-852F-8D1F0DB61DB6}"/>
    <dgm:cxn modelId="{D5EF9636-03CD-4B84-BAB8-C3A496ED76D2}" type="presOf" srcId="{B8789F9D-37FF-4416-9FBA-FEDC9A5FD3F7}" destId="{3C9173C8-AB2B-470E-89A5-0DE81D73962A}" srcOrd="0" destOrd="0" presId="urn:microsoft.com/office/officeart/2005/8/layout/list1"/>
    <dgm:cxn modelId="{C242595A-A5D3-48D7-839A-06DD8CDC8932}" type="presParOf" srcId="{3C9173C8-AB2B-470E-89A5-0DE81D73962A}" destId="{17257371-D30C-469F-A905-B7DA5ECB6170}" srcOrd="0" destOrd="0" presId="urn:microsoft.com/office/officeart/2005/8/layout/list1"/>
    <dgm:cxn modelId="{CDD335B4-2410-4D6C-B1E9-9B8D109D4BA0}" type="presParOf" srcId="{17257371-D30C-469F-A905-B7DA5ECB6170}" destId="{81C0BE8C-900E-4972-AD80-27A52CAA858D}" srcOrd="0" destOrd="0" presId="urn:microsoft.com/office/officeart/2005/8/layout/list1"/>
    <dgm:cxn modelId="{419EF550-9001-4712-8AF1-44C424BFBFBA}" type="presParOf" srcId="{17257371-D30C-469F-A905-B7DA5ECB6170}" destId="{4B575DFB-F2CF-450A-8BDB-64DDCC0BAEAD}" srcOrd="1" destOrd="0" presId="urn:microsoft.com/office/officeart/2005/8/layout/list1"/>
    <dgm:cxn modelId="{E2C6B10D-A724-46BD-89B5-6744744CB484}" type="presParOf" srcId="{3C9173C8-AB2B-470E-89A5-0DE81D73962A}" destId="{73D6D8BC-7747-42C7-9E0D-DC64436C3112}" srcOrd="1" destOrd="0" presId="urn:microsoft.com/office/officeart/2005/8/layout/list1"/>
    <dgm:cxn modelId="{D160B8DB-8A14-45E0-810C-7FBDC046CA4C}" type="presParOf" srcId="{3C9173C8-AB2B-470E-89A5-0DE81D73962A}" destId="{5E3370F2-CFE9-498F-8BAE-D0A7861282C9}" srcOrd="2" destOrd="0" presId="urn:microsoft.com/office/officeart/2005/8/layout/list1"/>
    <dgm:cxn modelId="{6E25A50F-BB8D-4E7C-A23C-FE2181FFA3A8}" type="presParOf" srcId="{3C9173C8-AB2B-470E-89A5-0DE81D73962A}" destId="{A9252136-C1B7-4C52-A71F-ADBACCA6B6E4}" srcOrd="3" destOrd="0" presId="urn:microsoft.com/office/officeart/2005/8/layout/list1"/>
    <dgm:cxn modelId="{37C07179-8D1B-4C02-B9C7-FF9B0961A2A3}" type="presParOf" srcId="{3C9173C8-AB2B-470E-89A5-0DE81D73962A}" destId="{534C21B0-3375-44E6-BA92-5C39E3F37C42}" srcOrd="4" destOrd="0" presId="urn:microsoft.com/office/officeart/2005/8/layout/list1"/>
    <dgm:cxn modelId="{364D70BB-153B-43B5-87AB-CDF2903F3B58}" type="presParOf" srcId="{534C21B0-3375-44E6-BA92-5C39E3F37C42}" destId="{D6B627CA-973D-4373-A0DB-9D0034DDDE99}" srcOrd="0" destOrd="0" presId="urn:microsoft.com/office/officeart/2005/8/layout/list1"/>
    <dgm:cxn modelId="{DBD5EBD0-81C1-4767-95EE-7F2BFDC30DE9}" type="presParOf" srcId="{534C21B0-3375-44E6-BA92-5C39E3F37C42}" destId="{D9BD7BC7-213D-485D-994C-52F109B45B73}" srcOrd="1" destOrd="0" presId="urn:microsoft.com/office/officeart/2005/8/layout/list1"/>
    <dgm:cxn modelId="{DDEC1414-5ADA-4D41-84D1-303B23E62BD3}" type="presParOf" srcId="{3C9173C8-AB2B-470E-89A5-0DE81D73962A}" destId="{6E5A23A0-1BF1-4C52-B192-259E9DDA250E}" srcOrd="5" destOrd="0" presId="urn:microsoft.com/office/officeart/2005/8/layout/list1"/>
    <dgm:cxn modelId="{F9680E8A-0144-40BC-81F8-7B04342CB3BD}" type="presParOf" srcId="{3C9173C8-AB2B-470E-89A5-0DE81D73962A}" destId="{5757DE76-F1A8-49CC-8138-102AF711FE09}" srcOrd="6" destOrd="0" presId="urn:microsoft.com/office/officeart/2005/8/layout/list1"/>
    <dgm:cxn modelId="{E84328B5-6249-4FD3-ACED-B80907892B2D}" type="presParOf" srcId="{3C9173C8-AB2B-470E-89A5-0DE81D73962A}" destId="{53D0B5A8-CE64-43C2-9842-1ABC62BFB13E}" srcOrd="7" destOrd="0" presId="urn:microsoft.com/office/officeart/2005/8/layout/list1"/>
    <dgm:cxn modelId="{F92E1D76-8B5B-4C59-96C5-6F472EEB465B}" type="presParOf" srcId="{3C9173C8-AB2B-470E-89A5-0DE81D73962A}" destId="{A0AF145D-61B5-4742-9AE6-453BA7A8D9BC}" srcOrd="8" destOrd="0" presId="urn:microsoft.com/office/officeart/2005/8/layout/list1"/>
    <dgm:cxn modelId="{4589F691-6742-4411-B23C-BD2401A67472}" type="presParOf" srcId="{A0AF145D-61B5-4742-9AE6-453BA7A8D9BC}" destId="{9354F861-CCE5-413C-AD94-9B54B78DD5D1}" srcOrd="0" destOrd="0" presId="urn:microsoft.com/office/officeart/2005/8/layout/list1"/>
    <dgm:cxn modelId="{58A3BBE0-B58B-438E-AAB1-00EA105D20D5}" type="presParOf" srcId="{A0AF145D-61B5-4742-9AE6-453BA7A8D9BC}" destId="{86961021-C3D7-4943-B5F5-8D483510E145}" srcOrd="1" destOrd="0" presId="urn:microsoft.com/office/officeart/2005/8/layout/list1"/>
    <dgm:cxn modelId="{3B523E6F-7930-4154-B0DC-720B38A7B177}" type="presParOf" srcId="{3C9173C8-AB2B-470E-89A5-0DE81D73962A}" destId="{9462CC7D-6FCE-4557-B066-9D53E69283B2}" srcOrd="9" destOrd="0" presId="urn:microsoft.com/office/officeart/2005/8/layout/list1"/>
    <dgm:cxn modelId="{C69DA564-3000-48F0-9C6D-AD2E8542E021}" type="presParOf" srcId="{3C9173C8-AB2B-470E-89A5-0DE81D73962A}" destId="{4B08843F-8E61-45B0-A9F4-E28F3081A43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6BF1BA6-AC97-4E76-AACD-47F60DAF1E40}" type="doc">
      <dgm:prSet loTypeId="urn:microsoft.com/office/officeart/2005/8/layout/matrix2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E9AF3B-42FB-42A8-B9DB-C0A28E59EE86}">
      <dgm:prSet phldrT="[Текст]" custT="1"/>
      <dgm:spPr/>
      <dgm:t>
        <a:bodyPr/>
        <a:lstStyle/>
        <a:p>
          <a:r>
            <a:rPr lang="ru-RU" sz="2800" dirty="0" smtClean="0"/>
            <a:t>Усиление монополизации рынков и ослабление конкуренции</a:t>
          </a:r>
          <a:endParaRPr lang="ru-RU" sz="2800" dirty="0"/>
        </a:p>
      </dgm:t>
    </dgm:pt>
    <dgm:pt modelId="{324A09E6-02E7-4D1A-B876-8FF5331F3AD5}" type="parTrans" cxnId="{CC579D22-5A2A-4FEA-979A-D03991B0FB29}">
      <dgm:prSet/>
      <dgm:spPr/>
      <dgm:t>
        <a:bodyPr/>
        <a:lstStyle/>
        <a:p>
          <a:endParaRPr lang="ru-RU"/>
        </a:p>
      </dgm:t>
    </dgm:pt>
    <dgm:pt modelId="{4F09BEC0-3C92-401B-8C3C-E78265B7BE9C}" type="sibTrans" cxnId="{CC579D22-5A2A-4FEA-979A-D03991B0FB29}">
      <dgm:prSet/>
      <dgm:spPr/>
      <dgm:t>
        <a:bodyPr/>
        <a:lstStyle/>
        <a:p>
          <a:endParaRPr lang="ru-RU"/>
        </a:p>
      </dgm:t>
    </dgm:pt>
    <dgm:pt modelId="{53587BA8-60E6-42B5-9480-1E00654CD41A}">
      <dgm:prSet phldrT="[Текст]" custT="1"/>
      <dgm:spPr/>
      <dgm:t>
        <a:bodyPr/>
        <a:lstStyle/>
        <a:p>
          <a:r>
            <a:rPr lang="ru-RU" sz="2400" dirty="0" smtClean="0"/>
            <a:t>Изменения на рынке труда (сокращение занятости и рост незащищенности работников)</a:t>
          </a:r>
          <a:endParaRPr lang="ru-RU" sz="2400" dirty="0"/>
        </a:p>
      </dgm:t>
    </dgm:pt>
    <dgm:pt modelId="{F5950A56-BAED-4B05-902B-6E5C8574F656}" type="parTrans" cxnId="{2F1BE9E2-063D-4B41-81A6-DAB7EC65BDA4}">
      <dgm:prSet/>
      <dgm:spPr/>
      <dgm:t>
        <a:bodyPr/>
        <a:lstStyle/>
        <a:p>
          <a:endParaRPr lang="ru-RU"/>
        </a:p>
      </dgm:t>
    </dgm:pt>
    <dgm:pt modelId="{EFDBFBFA-7535-47BD-B135-5F2C8BDA4BF4}" type="sibTrans" cxnId="{2F1BE9E2-063D-4B41-81A6-DAB7EC65BDA4}">
      <dgm:prSet/>
      <dgm:spPr/>
      <dgm:t>
        <a:bodyPr/>
        <a:lstStyle/>
        <a:p>
          <a:endParaRPr lang="ru-RU"/>
        </a:p>
      </dgm:t>
    </dgm:pt>
    <dgm:pt modelId="{B4C3227C-0BCA-402D-AB3D-DC87EA7498B4}">
      <dgm:prSet phldrT="[Текст]" custT="1"/>
      <dgm:spPr/>
      <dgm:t>
        <a:bodyPr/>
        <a:lstStyle/>
        <a:p>
          <a:r>
            <a:rPr lang="ru-RU" sz="2000" dirty="0" smtClean="0"/>
            <a:t>Усиление неравномерности распределения доходов между различными социальными группами внутри стран</a:t>
          </a:r>
          <a:endParaRPr lang="ru-RU" sz="2000" dirty="0"/>
        </a:p>
      </dgm:t>
    </dgm:pt>
    <dgm:pt modelId="{B204F938-C379-4786-BF3A-3C79BC61243D}" type="parTrans" cxnId="{FDAE7312-ADD7-4B66-AD59-0AC30249D2A6}">
      <dgm:prSet/>
      <dgm:spPr/>
      <dgm:t>
        <a:bodyPr/>
        <a:lstStyle/>
        <a:p>
          <a:endParaRPr lang="ru-RU"/>
        </a:p>
      </dgm:t>
    </dgm:pt>
    <dgm:pt modelId="{7C5C1773-6995-4CF1-B744-AA47CDD15703}" type="sibTrans" cxnId="{FDAE7312-ADD7-4B66-AD59-0AC30249D2A6}">
      <dgm:prSet/>
      <dgm:spPr/>
      <dgm:t>
        <a:bodyPr/>
        <a:lstStyle/>
        <a:p>
          <a:endParaRPr lang="ru-RU"/>
        </a:p>
      </dgm:t>
    </dgm:pt>
    <dgm:pt modelId="{8B636CDE-A882-4F81-AC63-2FDB0A71D39A}">
      <dgm:prSet phldrT="[Текст]" custT="1"/>
      <dgm:spPr/>
      <dgm:t>
        <a:bodyPr/>
        <a:lstStyle/>
        <a:p>
          <a:r>
            <a:rPr lang="ru-RU" sz="2400" dirty="0" smtClean="0"/>
            <a:t>Усиление неравномерности экономического развития между странами</a:t>
          </a:r>
          <a:endParaRPr lang="ru-RU" sz="2400" dirty="0"/>
        </a:p>
      </dgm:t>
    </dgm:pt>
    <dgm:pt modelId="{72D234BE-E5C1-42FA-BEA8-0944FB639320}" type="parTrans" cxnId="{7D91B9A5-440E-4AE8-8FC2-4F9FA5A3645E}">
      <dgm:prSet/>
      <dgm:spPr/>
      <dgm:t>
        <a:bodyPr/>
        <a:lstStyle/>
        <a:p>
          <a:endParaRPr lang="ru-RU"/>
        </a:p>
      </dgm:t>
    </dgm:pt>
    <dgm:pt modelId="{4E08D1AB-CBD3-4562-8E72-9A36599B4CAE}" type="sibTrans" cxnId="{7D91B9A5-440E-4AE8-8FC2-4F9FA5A3645E}">
      <dgm:prSet/>
      <dgm:spPr/>
      <dgm:t>
        <a:bodyPr/>
        <a:lstStyle/>
        <a:p>
          <a:endParaRPr lang="ru-RU"/>
        </a:p>
      </dgm:t>
    </dgm:pt>
    <dgm:pt modelId="{D3E95CEE-2ED8-4A1C-957B-DAA54029869C}" type="pres">
      <dgm:prSet presAssocID="{F6BF1BA6-AC97-4E76-AACD-47F60DAF1E40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7F126A1-B88F-4169-8E33-3A80F60A94FD}" type="pres">
      <dgm:prSet presAssocID="{F6BF1BA6-AC97-4E76-AACD-47F60DAF1E40}" presName="axisShape" presStyleLbl="bgShp" presStyleIdx="0" presStyleCnt="1"/>
      <dgm:spPr/>
    </dgm:pt>
    <dgm:pt modelId="{11B718B3-FE78-4B4F-8D81-A6DAE60ECFE5}" type="pres">
      <dgm:prSet presAssocID="{F6BF1BA6-AC97-4E76-AACD-47F60DAF1E40}" presName="rect1" presStyleLbl="node1" presStyleIdx="0" presStyleCnt="4" custScaleX="212960" custScaleY="106830" custLinFactNeighborX="-62477" custLinFactNeighborY="52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0D2D0C-EAA7-49A5-8F44-BA4BDB511F52}" type="pres">
      <dgm:prSet presAssocID="{F6BF1BA6-AC97-4E76-AACD-47F60DAF1E40}" presName="rect2" presStyleLbl="node1" presStyleIdx="1" presStyleCnt="4" custScaleX="194335" custLinFactNeighborX="73225" custLinFactNeighborY="-273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7A2CB1-1F19-45E6-A4E6-C39AEAF270A9}" type="pres">
      <dgm:prSet presAssocID="{F6BF1BA6-AC97-4E76-AACD-47F60DAF1E40}" presName="rect3" presStyleLbl="node1" presStyleIdx="2" presStyleCnt="4" custScaleX="204210" custLinFactNeighborX="-42676" custLinFactNeighborY="704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81EDED-8757-45E8-86B7-42B2F049311D}" type="pres">
      <dgm:prSet presAssocID="{F6BF1BA6-AC97-4E76-AACD-47F60DAF1E40}" presName="rect4" presStyleLbl="node1" presStyleIdx="3" presStyleCnt="4" custScaleX="209001" custLinFactNeighborX="64648" custLinFactNeighborY="-9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16469EF-CAE2-49C0-A125-3A064613216B}" type="presOf" srcId="{F6BF1BA6-AC97-4E76-AACD-47F60DAF1E40}" destId="{D3E95CEE-2ED8-4A1C-957B-DAA54029869C}" srcOrd="0" destOrd="0" presId="urn:microsoft.com/office/officeart/2005/8/layout/matrix2"/>
    <dgm:cxn modelId="{4FDCABBC-606C-4737-9C63-0ABCD1DF52F7}" type="presOf" srcId="{B4C3227C-0BCA-402D-AB3D-DC87EA7498B4}" destId="{9C7A2CB1-1F19-45E6-A4E6-C39AEAF270A9}" srcOrd="0" destOrd="0" presId="urn:microsoft.com/office/officeart/2005/8/layout/matrix2"/>
    <dgm:cxn modelId="{CC579D22-5A2A-4FEA-979A-D03991B0FB29}" srcId="{F6BF1BA6-AC97-4E76-AACD-47F60DAF1E40}" destId="{F0E9AF3B-42FB-42A8-B9DB-C0A28E59EE86}" srcOrd="0" destOrd="0" parTransId="{324A09E6-02E7-4D1A-B876-8FF5331F3AD5}" sibTransId="{4F09BEC0-3C92-401B-8C3C-E78265B7BE9C}"/>
    <dgm:cxn modelId="{A56B27CF-6E16-415F-B66E-3DEDE58FCF1E}" type="presOf" srcId="{8B636CDE-A882-4F81-AC63-2FDB0A71D39A}" destId="{3C81EDED-8757-45E8-86B7-42B2F049311D}" srcOrd="0" destOrd="0" presId="urn:microsoft.com/office/officeart/2005/8/layout/matrix2"/>
    <dgm:cxn modelId="{6736FBCD-D393-4C10-B7DB-E9DB38613AFC}" type="presOf" srcId="{F0E9AF3B-42FB-42A8-B9DB-C0A28E59EE86}" destId="{11B718B3-FE78-4B4F-8D81-A6DAE60ECFE5}" srcOrd="0" destOrd="0" presId="urn:microsoft.com/office/officeart/2005/8/layout/matrix2"/>
    <dgm:cxn modelId="{7D91B9A5-440E-4AE8-8FC2-4F9FA5A3645E}" srcId="{F6BF1BA6-AC97-4E76-AACD-47F60DAF1E40}" destId="{8B636CDE-A882-4F81-AC63-2FDB0A71D39A}" srcOrd="3" destOrd="0" parTransId="{72D234BE-E5C1-42FA-BEA8-0944FB639320}" sibTransId="{4E08D1AB-CBD3-4562-8E72-9A36599B4CAE}"/>
    <dgm:cxn modelId="{FDAE7312-ADD7-4B66-AD59-0AC30249D2A6}" srcId="{F6BF1BA6-AC97-4E76-AACD-47F60DAF1E40}" destId="{B4C3227C-0BCA-402D-AB3D-DC87EA7498B4}" srcOrd="2" destOrd="0" parTransId="{B204F938-C379-4786-BF3A-3C79BC61243D}" sibTransId="{7C5C1773-6995-4CF1-B744-AA47CDD15703}"/>
    <dgm:cxn modelId="{7741C810-D094-430E-9653-6CB5BADF139F}" type="presOf" srcId="{53587BA8-60E6-42B5-9480-1E00654CD41A}" destId="{9B0D2D0C-EAA7-49A5-8F44-BA4BDB511F52}" srcOrd="0" destOrd="0" presId="urn:microsoft.com/office/officeart/2005/8/layout/matrix2"/>
    <dgm:cxn modelId="{2F1BE9E2-063D-4B41-81A6-DAB7EC65BDA4}" srcId="{F6BF1BA6-AC97-4E76-AACD-47F60DAF1E40}" destId="{53587BA8-60E6-42B5-9480-1E00654CD41A}" srcOrd="1" destOrd="0" parTransId="{F5950A56-BAED-4B05-902B-6E5C8574F656}" sibTransId="{EFDBFBFA-7535-47BD-B135-5F2C8BDA4BF4}"/>
    <dgm:cxn modelId="{34BF6C78-5D6A-4F56-A3AC-223954BD276C}" type="presParOf" srcId="{D3E95CEE-2ED8-4A1C-957B-DAA54029869C}" destId="{A7F126A1-B88F-4169-8E33-3A80F60A94FD}" srcOrd="0" destOrd="0" presId="urn:microsoft.com/office/officeart/2005/8/layout/matrix2"/>
    <dgm:cxn modelId="{92C2503F-13D9-470E-8263-2CED46641109}" type="presParOf" srcId="{D3E95CEE-2ED8-4A1C-957B-DAA54029869C}" destId="{11B718B3-FE78-4B4F-8D81-A6DAE60ECFE5}" srcOrd="1" destOrd="0" presId="urn:microsoft.com/office/officeart/2005/8/layout/matrix2"/>
    <dgm:cxn modelId="{58FAB23C-D523-4E7B-B0FA-876F384DFBE4}" type="presParOf" srcId="{D3E95CEE-2ED8-4A1C-957B-DAA54029869C}" destId="{9B0D2D0C-EAA7-49A5-8F44-BA4BDB511F52}" srcOrd="2" destOrd="0" presId="urn:microsoft.com/office/officeart/2005/8/layout/matrix2"/>
    <dgm:cxn modelId="{FD97949D-D386-4D77-8304-7D1F52E71FD0}" type="presParOf" srcId="{D3E95CEE-2ED8-4A1C-957B-DAA54029869C}" destId="{9C7A2CB1-1F19-45E6-A4E6-C39AEAF270A9}" srcOrd="3" destOrd="0" presId="urn:microsoft.com/office/officeart/2005/8/layout/matrix2"/>
    <dgm:cxn modelId="{3FD63C4B-987B-4A9C-80BF-B1EF94E28791}" type="presParOf" srcId="{D3E95CEE-2ED8-4A1C-957B-DAA54029869C}" destId="{3C81EDED-8757-45E8-86B7-42B2F049311D}" srcOrd="4" destOrd="0" presId="urn:microsoft.com/office/officeart/2005/8/layout/matrix2"/>
  </dgm:cxnLst>
  <dgm:bg>
    <a:solidFill>
      <a:schemeClr val="accent4">
        <a:lumMod val="40000"/>
        <a:lumOff val="60000"/>
      </a:schemeClr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2D79F2D-B608-4579-BBFB-8D874D7458EF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10E1C75-7756-4104-BD29-AD9870D9E3F7}">
      <dgm:prSet phldrT="[Текст]" custT="1"/>
      <dgm:spPr/>
      <dgm:t>
        <a:bodyPr/>
        <a:lstStyle/>
        <a:p>
          <a:r>
            <a:rPr lang="ru-RU" sz="1800" dirty="0" smtClean="0"/>
            <a:t>Использование цифровых технологий</a:t>
          </a:r>
          <a:endParaRPr lang="ru-RU" sz="1800" dirty="0"/>
        </a:p>
      </dgm:t>
    </dgm:pt>
    <dgm:pt modelId="{6C365366-1355-4622-9B18-39B987B3F315}" type="parTrans" cxnId="{1385C6B1-AAA6-4BE9-BA7B-87CFB0E50538}">
      <dgm:prSet/>
      <dgm:spPr/>
      <dgm:t>
        <a:bodyPr/>
        <a:lstStyle/>
        <a:p>
          <a:endParaRPr lang="ru-RU"/>
        </a:p>
      </dgm:t>
    </dgm:pt>
    <dgm:pt modelId="{0F1C589A-7A44-4411-BE11-F5B825C01C32}" type="sibTrans" cxnId="{1385C6B1-AAA6-4BE9-BA7B-87CFB0E50538}">
      <dgm:prSet/>
      <dgm:spPr/>
      <dgm:t>
        <a:bodyPr/>
        <a:lstStyle/>
        <a:p>
          <a:endParaRPr lang="ru-RU"/>
        </a:p>
      </dgm:t>
    </dgm:pt>
    <dgm:pt modelId="{9A695C52-DD09-443D-ADCA-71D94C0D2D67}">
      <dgm:prSet phldrT="[Текст]" custT="1"/>
      <dgm:spPr/>
      <dgm:t>
        <a:bodyPr/>
        <a:lstStyle/>
        <a:p>
          <a:r>
            <a:rPr lang="ru-RU" sz="1800" dirty="0" smtClean="0"/>
            <a:t>Усиление стратегии </a:t>
          </a:r>
          <a:r>
            <a:rPr lang="ru-RU" sz="1800" dirty="0" err="1" smtClean="0"/>
            <a:t>клиентоориентированности</a:t>
          </a:r>
          <a:r>
            <a:rPr lang="ru-RU" sz="1800" dirty="0" smtClean="0"/>
            <a:t> (</a:t>
          </a:r>
          <a:r>
            <a:rPr lang="en-US" sz="1800" dirty="0" err="1" smtClean="0"/>
            <a:t>costomer</a:t>
          </a:r>
          <a:r>
            <a:rPr lang="en-US" sz="1800" dirty="0" smtClean="0"/>
            <a:t> centric</a:t>
          </a:r>
          <a:r>
            <a:rPr lang="ru-RU" sz="1800" dirty="0" smtClean="0"/>
            <a:t>)</a:t>
          </a:r>
          <a:endParaRPr lang="ru-RU" sz="1800" dirty="0"/>
        </a:p>
      </dgm:t>
    </dgm:pt>
    <dgm:pt modelId="{F37B81AD-1EA9-4F8B-A90B-1463127683FE}" type="parTrans" cxnId="{6177B136-E346-4EB9-8E4C-8BDB750D0014}">
      <dgm:prSet/>
      <dgm:spPr/>
      <dgm:t>
        <a:bodyPr/>
        <a:lstStyle/>
        <a:p>
          <a:endParaRPr lang="ru-RU"/>
        </a:p>
      </dgm:t>
    </dgm:pt>
    <dgm:pt modelId="{D4068A09-8E1E-401E-A437-049C9A213988}" type="sibTrans" cxnId="{6177B136-E346-4EB9-8E4C-8BDB750D0014}">
      <dgm:prSet/>
      <dgm:spPr/>
      <dgm:t>
        <a:bodyPr/>
        <a:lstStyle/>
        <a:p>
          <a:endParaRPr lang="ru-RU"/>
        </a:p>
      </dgm:t>
    </dgm:pt>
    <dgm:pt modelId="{4720DA48-B19E-43FD-9333-6E802F29306D}">
      <dgm:prSet phldrT="[Текст]" custT="1"/>
      <dgm:spPr/>
      <dgm:t>
        <a:bodyPr/>
        <a:lstStyle/>
        <a:p>
          <a:r>
            <a:rPr lang="ru-RU" sz="1800" dirty="0" smtClean="0"/>
            <a:t>Ускорение выявления потребностей и доставки (</a:t>
          </a:r>
          <a:r>
            <a:rPr lang="en-US" sz="1800" dirty="0" smtClean="0"/>
            <a:t>just-in-time</a:t>
          </a:r>
          <a:r>
            <a:rPr lang="ru-RU" sz="1300" dirty="0" smtClean="0"/>
            <a:t>)</a:t>
          </a:r>
          <a:endParaRPr lang="ru-RU" sz="1300" dirty="0"/>
        </a:p>
      </dgm:t>
    </dgm:pt>
    <dgm:pt modelId="{30B7E0B1-BC28-4194-8269-D829DE6AB384}" type="parTrans" cxnId="{C2240297-84BB-4761-9785-5BE397354E66}">
      <dgm:prSet/>
      <dgm:spPr/>
      <dgm:t>
        <a:bodyPr/>
        <a:lstStyle/>
        <a:p>
          <a:endParaRPr lang="ru-RU"/>
        </a:p>
      </dgm:t>
    </dgm:pt>
    <dgm:pt modelId="{4985DC83-ACE9-4399-B334-E0D681DC7183}" type="sibTrans" cxnId="{C2240297-84BB-4761-9785-5BE397354E66}">
      <dgm:prSet/>
      <dgm:spPr/>
      <dgm:t>
        <a:bodyPr/>
        <a:lstStyle/>
        <a:p>
          <a:endParaRPr lang="ru-RU"/>
        </a:p>
      </dgm:t>
    </dgm:pt>
    <dgm:pt modelId="{58735FAB-B4EF-4ACA-83FA-15605251C0E0}">
      <dgm:prSet phldrT="[Текст]" custT="1"/>
      <dgm:spPr/>
      <dgm:t>
        <a:bodyPr/>
        <a:lstStyle/>
        <a:p>
          <a:r>
            <a:rPr lang="ru-RU" sz="1800" dirty="0" smtClean="0"/>
            <a:t>Усиление обратной </a:t>
          </a:r>
          <a:r>
            <a:rPr lang="ru-RU" sz="1800" dirty="0" smtClean="0"/>
            <a:t>связи. Комплексный </a:t>
          </a:r>
          <a:r>
            <a:rPr lang="ru-RU" sz="1800" dirty="0" smtClean="0"/>
            <a:t>продукт</a:t>
          </a:r>
          <a:endParaRPr lang="ru-RU" sz="1800" dirty="0"/>
        </a:p>
      </dgm:t>
    </dgm:pt>
    <dgm:pt modelId="{AD5F7600-B586-4FF2-87EC-DB13635D76BA}" type="parTrans" cxnId="{74A8B287-7FEC-4575-9255-128D8B2D8589}">
      <dgm:prSet/>
      <dgm:spPr/>
      <dgm:t>
        <a:bodyPr/>
        <a:lstStyle/>
        <a:p>
          <a:endParaRPr lang="ru-RU"/>
        </a:p>
      </dgm:t>
    </dgm:pt>
    <dgm:pt modelId="{2C4AADD3-9279-41F6-A0E9-EAC17849A9EC}" type="sibTrans" cxnId="{74A8B287-7FEC-4575-9255-128D8B2D8589}">
      <dgm:prSet/>
      <dgm:spPr/>
      <dgm:t>
        <a:bodyPr/>
        <a:lstStyle/>
        <a:p>
          <a:endParaRPr lang="ru-RU"/>
        </a:p>
      </dgm:t>
    </dgm:pt>
    <dgm:pt modelId="{E59EA8FC-A3CF-4D66-9B81-BA7551D66ED1}">
      <dgm:prSet phldrT="[Текст]" custT="1"/>
      <dgm:spPr/>
      <dgm:t>
        <a:bodyPr/>
        <a:lstStyle/>
        <a:p>
          <a:r>
            <a:rPr lang="ru-RU" sz="1600" dirty="0" smtClean="0"/>
            <a:t>Снижение </a:t>
          </a:r>
          <a:r>
            <a:rPr lang="ru-RU" sz="1600" dirty="0" err="1" smtClean="0"/>
            <a:t>трансакционных</a:t>
          </a:r>
          <a:r>
            <a:rPr lang="ru-RU" sz="1600" dirty="0" smtClean="0"/>
            <a:t> издержек</a:t>
          </a:r>
        </a:p>
        <a:p>
          <a:r>
            <a:rPr lang="ru-RU" sz="1600" dirty="0" smtClean="0"/>
            <a:t>Развитие </a:t>
          </a:r>
          <a:r>
            <a:rPr lang="ru-RU" sz="1600" dirty="0" err="1" smtClean="0"/>
            <a:t>краудсорсинговых</a:t>
          </a:r>
          <a:r>
            <a:rPr lang="ru-RU" sz="1600" dirty="0" smtClean="0"/>
            <a:t> моделей (привлечение внешних ресурсов)</a:t>
          </a:r>
          <a:endParaRPr lang="ru-RU" sz="1600" dirty="0"/>
        </a:p>
      </dgm:t>
    </dgm:pt>
    <dgm:pt modelId="{4A5A768E-EC4F-4B82-94AF-52CB055C883B}" type="parTrans" cxnId="{B7272794-5059-4477-8BDA-EA5BB3E06241}">
      <dgm:prSet/>
      <dgm:spPr/>
      <dgm:t>
        <a:bodyPr/>
        <a:lstStyle/>
        <a:p>
          <a:endParaRPr lang="ru-RU"/>
        </a:p>
      </dgm:t>
    </dgm:pt>
    <dgm:pt modelId="{5CBEB490-D452-47B1-88FA-304501160913}" type="sibTrans" cxnId="{B7272794-5059-4477-8BDA-EA5BB3E06241}">
      <dgm:prSet/>
      <dgm:spPr/>
      <dgm:t>
        <a:bodyPr/>
        <a:lstStyle/>
        <a:p>
          <a:endParaRPr lang="ru-RU"/>
        </a:p>
      </dgm:t>
    </dgm:pt>
    <dgm:pt modelId="{DEE6CE86-D5F1-4814-8042-7969AB8797A4}" type="pres">
      <dgm:prSet presAssocID="{F2D79F2D-B608-4579-BBFB-8D874D7458E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63FCF40-DCA7-48B7-8EE9-7F8F1BC1A02E}" type="pres">
      <dgm:prSet presAssocID="{F10E1C75-7756-4104-BD29-AD9870D9E3F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63884A-E32A-41EA-B0CB-C44F56E23CBC}" type="pres">
      <dgm:prSet presAssocID="{0F1C589A-7A44-4411-BE11-F5B825C01C32}" presName="sibTrans" presStyleLbl="sibTrans2D1" presStyleIdx="0" presStyleCnt="4"/>
      <dgm:spPr/>
      <dgm:t>
        <a:bodyPr/>
        <a:lstStyle/>
        <a:p>
          <a:endParaRPr lang="ru-RU"/>
        </a:p>
      </dgm:t>
    </dgm:pt>
    <dgm:pt modelId="{B4A5E766-C489-4E06-9824-94EEB7D142B0}" type="pres">
      <dgm:prSet presAssocID="{0F1C589A-7A44-4411-BE11-F5B825C01C32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E2F704F9-C29F-4BCE-885F-ED2750C263C0}" type="pres">
      <dgm:prSet presAssocID="{9A695C52-DD09-443D-ADCA-71D94C0D2D6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4C9AE8-6316-4AE4-BD79-62E4819E072E}" type="pres">
      <dgm:prSet presAssocID="{D4068A09-8E1E-401E-A437-049C9A213988}" presName="sibTrans" presStyleLbl="sibTrans2D1" presStyleIdx="1" presStyleCnt="4"/>
      <dgm:spPr/>
      <dgm:t>
        <a:bodyPr/>
        <a:lstStyle/>
        <a:p>
          <a:endParaRPr lang="ru-RU"/>
        </a:p>
      </dgm:t>
    </dgm:pt>
    <dgm:pt modelId="{84ABAAA3-8EF2-4E68-8E80-60B09A985283}" type="pres">
      <dgm:prSet presAssocID="{D4068A09-8E1E-401E-A437-049C9A213988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E6A3A149-C899-4823-9450-C0643F636DDC}" type="pres">
      <dgm:prSet presAssocID="{4720DA48-B19E-43FD-9333-6E802F29306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AAC54F-3398-422D-B14A-AC8BF9D0E7BD}" type="pres">
      <dgm:prSet presAssocID="{4985DC83-ACE9-4399-B334-E0D681DC7183}" presName="sibTrans" presStyleLbl="sibTrans2D1" presStyleIdx="2" presStyleCnt="4"/>
      <dgm:spPr/>
      <dgm:t>
        <a:bodyPr/>
        <a:lstStyle/>
        <a:p>
          <a:endParaRPr lang="ru-RU"/>
        </a:p>
      </dgm:t>
    </dgm:pt>
    <dgm:pt modelId="{CF3885FA-A5CC-4C67-BC0C-7E8CFB3F50B0}" type="pres">
      <dgm:prSet presAssocID="{4985DC83-ACE9-4399-B334-E0D681DC7183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05DDA3A1-9108-4DB8-8392-7CB2C674CC58}" type="pres">
      <dgm:prSet presAssocID="{58735FAB-B4EF-4ACA-83FA-15605251C0E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D3D898-E8E2-4EED-8FB5-0EDFFC20A9D3}" type="pres">
      <dgm:prSet presAssocID="{2C4AADD3-9279-41F6-A0E9-EAC17849A9EC}" presName="sibTrans" presStyleLbl="sibTrans2D1" presStyleIdx="3" presStyleCnt="4"/>
      <dgm:spPr/>
      <dgm:t>
        <a:bodyPr/>
        <a:lstStyle/>
        <a:p>
          <a:endParaRPr lang="ru-RU"/>
        </a:p>
      </dgm:t>
    </dgm:pt>
    <dgm:pt modelId="{B54A5615-3B1B-438A-A414-7DC024BF83F0}" type="pres">
      <dgm:prSet presAssocID="{2C4AADD3-9279-41F6-A0E9-EAC17849A9EC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EC1EA093-6B32-4848-95CD-887AE76B59DF}" type="pres">
      <dgm:prSet presAssocID="{E59EA8FC-A3CF-4D66-9B81-BA7551D66ED1}" presName="node" presStyleLbl="node1" presStyleIdx="4" presStyleCnt="5" custScaleY="1447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940591E-3315-44D3-A915-5133E26E6D4F}" type="presOf" srcId="{4985DC83-ACE9-4399-B334-E0D681DC7183}" destId="{A3AAC54F-3398-422D-B14A-AC8BF9D0E7BD}" srcOrd="0" destOrd="0" presId="urn:microsoft.com/office/officeart/2005/8/layout/process5"/>
    <dgm:cxn modelId="{39BF6848-D799-405F-9C01-7B18F4B91E7F}" type="presOf" srcId="{0F1C589A-7A44-4411-BE11-F5B825C01C32}" destId="{0063884A-E32A-41EA-B0CB-C44F56E23CBC}" srcOrd="0" destOrd="0" presId="urn:microsoft.com/office/officeart/2005/8/layout/process5"/>
    <dgm:cxn modelId="{BC233C9F-6BAD-4BE8-A706-6A9ADBF19446}" type="presOf" srcId="{0F1C589A-7A44-4411-BE11-F5B825C01C32}" destId="{B4A5E766-C489-4E06-9824-94EEB7D142B0}" srcOrd="1" destOrd="0" presId="urn:microsoft.com/office/officeart/2005/8/layout/process5"/>
    <dgm:cxn modelId="{440639D4-C32D-4E52-9E68-6AAE53BC51E0}" type="presOf" srcId="{4720DA48-B19E-43FD-9333-6E802F29306D}" destId="{E6A3A149-C899-4823-9450-C0643F636DDC}" srcOrd="0" destOrd="0" presId="urn:microsoft.com/office/officeart/2005/8/layout/process5"/>
    <dgm:cxn modelId="{EBD7014E-ED8F-4E73-958B-F27580A96C4D}" type="presOf" srcId="{D4068A09-8E1E-401E-A437-049C9A213988}" destId="{0E4C9AE8-6316-4AE4-BD79-62E4819E072E}" srcOrd="0" destOrd="0" presId="urn:microsoft.com/office/officeart/2005/8/layout/process5"/>
    <dgm:cxn modelId="{B2911EF2-E75F-4329-96B9-6C083FC32F48}" type="presOf" srcId="{4985DC83-ACE9-4399-B334-E0D681DC7183}" destId="{CF3885FA-A5CC-4C67-BC0C-7E8CFB3F50B0}" srcOrd="1" destOrd="0" presId="urn:microsoft.com/office/officeart/2005/8/layout/process5"/>
    <dgm:cxn modelId="{1385C6B1-AAA6-4BE9-BA7B-87CFB0E50538}" srcId="{F2D79F2D-B608-4579-BBFB-8D874D7458EF}" destId="{F10E1C75-7756-4104-BD29-AD9870D9E3F7}" srcOrd="0" destOrd="0" parTransId="{6C365366-1355-4622-9B18-39B987B3F315}" sibTransId="{0F1C589A-7A44-4411-BE11-F5B825C01C32}"/>
    <dgm:cxn modelId="{E96E1C8E-C8DF-4C02-B942-A8DE69A42676}" type="presOf" srcId="{9A695C52-DD09-443D-ADCA-71D94C0D2D67}" destId="{E2F704F9-C29F-4BCE-885F-ED2750C263C0}" srcOrd="0" destOrd="0" presId="urn:microsoft.com/office/officeart/2005/8/layout/process5"/>
    <dgm:cxn modelId="{87D41307-210B-42BB-A788-B9327C3E92C4}" type="presOf" srcId="{2C4AADD3-9279-41F6-A0E9-EAC17849A9EC}" destId="{D9D3D898-E8E2-4EED-8FB5-0EDFFC20A9D3}" srcOrd="0" destOrd="0" presId="urn:microsoft.com/office/officeart/2005/8/layout/process5"/>
    <dgm:cxn modelId="{04DB66F5-C028-4C7B-B067-7618AB4AD08E}" type="presOf" srcId="{2C4AADD3-9279-41F6-A0E9-EAC17849A9EC}" destId="{B54A5615-3B1B-438A-A414-7DC024BF83F0}" srcOrd="1" destOrd="0" presId="urn:microsoft.com/office/officeart/2005/8/layout/process5"/>
    <dgm:cxn modelId="{6177B136-E346-4EB9-8E4C-8BDB750D0014}" srcId="{F2D79F2D-B608-4579-BBFB-8D874D7458EF}" destId="{9A695C52-DD09-443D-ADCA-71D94C0D2D67}" srcOrd="1" destOrd="0" parTransId="{F37B81AD-1EA9-4F8B-A90B-1463127683FE}" sibTransId="{D4068A09-8E1E-401E-A437-049C9A213988}"/>
    <dgm:cxn modelId="{8BDF2CED-6D6B-428A-8EEC-DC166E350060}" type="presOf" srcId="{F2D79F2D-B608-4579-BBFB-8D874D7458EF}" destId="{DEE6CE86-D5F1-4814-8042-7969AB8797A4}" srcOrd="0" destOrd="0" presId="urn:microsoft.com/office/officeart/2005/8/layout/process5"/>
    <dgm:cxn modelId="{B7272794-5059-4477-8BDA-EA5BB3E06241}" srcId="{F2D79F2D-B608-4579-BBFB-8D874D7458EF}" destId="{E59EA8FC-A3CF-4D66-9B81-BA7551D66ED1}" srcOrd="4" destOrd="0" parTransId="{4A5A768E-EC4F-4B82-94AF-52CB055C883B}" sibTransId="{5CBEB490-D452-47B1-88FA-304501160913}"/>
    <dgm:cxn modelId="{C2240297-84BB-4761-9785-5BE397354E66}" srcId="{F2D79F2D-B608-4579-BBFB-8D874D7458EF}" destId="{4720DA48-B19E-43FD-9333-6E802F29306D}" srcOrd="2" destOrd="0" parTransId="{30B7E0B1-BC28-4194-8269-D829DE6AB384}" sibTransId="{4985DC83-ACE9-4399-B334-E0D681DC7183}"/>
    <dgm:cxn modelId="{871231FD-CC80-400A-8DAF-D76A771B36F2}" type="presOf" srcId="{F10E1C75-7756-4104-BD29-AD9870D9E3F7}" destId="{163FCF40-DCA7-48B7-8EE9-7F8F1BC1A02E}" srcOrd="0" destOrd="0" presId="urn:microsoft.com/office/officeart/2005/8/layout/process5"/>
    <dgm:cxn modelId="{74A8B287-7FEC-4575-9255-128D8B2D8589}" srcId="{F2D79F2D-B608-4579-BBFB-8D874D7458EF}" destId="{58735FAB-B4EF-4ACA-83FA-15605251C0E0}" srcOrd="3" destOrd="0" parTransId="{AD5F7600-B586-4FF2-87EC-DB13635D76BA}" sibTransId="{2C4AADD3-9279-41F6-A0E9-EAC17849A9EC}"/>
    <dgm:cxn modelId="{2F3DE59B-A426-416F-952B-E8B38290EBC4}" type="presOf" srcId="{D4068A09-8E1E-401E-A437-049C9A213988}" destId="{84ABAAA3-8EF2-4E68-8E80-60B09A985283}" srcOrd="1" destOrd="0" presId="urn:microsoft.com/office/officeart/2005/8/layout/process5"/>
    <dgm:cxn modelId="{78CF5161-DD9B-4628-8442-8990CA0AF7C1}" type="presOf" srcId="{58735FAB-B4EF-4ACA-83FA-15605251C0E0}" destId="{05DDA3A1-9108-4DB8-8392-7CB2C674CC58}" srcOrd="0" destOrd="0" presId="urn:microsoft.com/office/officeart/2005/8/layout/process5"/>
    <dgm:cxn modelId="{529240AB-2B9E-4946-96F3-20A7C032B84A}" type="presOf" srcId="{E59EA8FC-A3CF-4D66-9B81-BA7551D66ED1}" destId="{EC1EA093-6B32-4848-95CD-887AE76B59DF}" srcOrd="0" destOrd="0" presId="urn:microsoft.com/office/officeart/2005/8/layout/process5"/>
    <dgm:cxn modelId="{47833122-DEBF-491C-A13B-7569E4909892}" type="presParOf" srcId="{DEE6CE86-D5F1-4814-8042-7969AB8797A4}" destId="{163FCF40-DCA7-48B7-8EE9-7F8F1BC1A02E}" srcOrd="0" destOrd="0" presId="urn:microsoft.com/office/officeart/2005/8/layout/process5"/>
    <dgm:cxn modelId="{04775EA1-A61C-4D7D-873A-98C238284A89}" type="presParOf" srcId="{DEE6CE86-D5F1-4814-8042-7969AB8797A4}" destId="{0063884A-E32A-41EA-B0CB-C44F56E23CBC}" srcOrd="1" destOrd="0" presId="urn:microsoft.com/office/officeart/2005/8/layout/process5"/>
    <dgm:cxn modelId="{54E41893-C79F-4511-B583-B885CE11E2EC}" type="presParOf" srcId="{0063884A-E32A-41EA-B0CB-C44F56E23CBC}" destId="{B4A5E766-C489-4E06-9824-94EEB7D142B0}" srcOrd="0" destOrd="0" presId="urn:microsoft.com/office/officeart/2005/8/layout/process5"/>
    <dgm:cxn modelId="{131CF8C7-F203-4EA5-B9A3-FC6C3B51A636}" type="presParOf" srcId="{DEE6CE86-D5F1-4814-8042-7969AB8797A4}" destId="{E2F704F9-C29F-4BCE-885F-ED2750C263C0}" srcOrd="2" destOrd="0" presId="urn:microsoft.com/office/officeart/2005/8/layout/process5"/>
    <dgm:cxn modelId="{DF6F47EE-8768-49CC-AA54-6B56073F9634}" type="presParOf" srcId="{DEE6CE86-D5F1-4814-8042-7969AB8797A4}" destId="{0E4C9AE8-6316-4AE4-BD79-62E4819E072E}" srcOrd="3" destOrd="0" presId="urn:microsoft.com/office/officeart/2005/8/layout/process5"/>
    <dgm:cxn modelId="{B7EC268C-701A-4AE2-91E5-301E22DB7022}" type="presParOf" srcId="{0E4C9AE8-6316-4AE4-BD79-62E4819E072E}" destId="{84ABAAA3-8EF2-4E68-8E80-60B09A985283}" srcOrd="0" destOrd="0" presId="urn:microsoft.com/office/officeart/2005/8/layout/process5"/>
    <dgm:cxn modelId="{F7ED2463-C298-4E61-9BFF-A87C8B5758F7}" type="presParOf" srcId="{DEE6CE86-D5F1-4814-8042-7969AB8797A4}" destId="{E6A3A149-C899-4823-9450-C0643F636DDC}" srcOrd="4" destOrd="0" presId="urn:microsoft.com/office/officeart/2005/8/layout/process5"/>
    <dgm:cxn modelId="{465B79C5-CC38-4EBA-B01E-CE731A439AB7}" type="presParOf" srcId="{DEE6CE86-D5F1-4814-8042-7969AB8797A4}" destId="{A3AAC54F-3398-422D-B14A-AC8BF9D0E7BD}" srcOrd="5" destOrd="0" presId="urn:microsoft.com/office/officeart/2005/8/layout/process5"/>
    <dgm:cxn modelId="{E07BB563-823D-4DD6-BA7F-89DF5244BD80}" type="presParOf" srcId="{A3AAC54F-3398-422D-B14A-AC8BF9D0E7BD}" destId="{CF3885FA-A5CC-4C67-BC0C-7E8CFB3F50B0}" srcOrd="0" destOrd="0" presId="urn:microsoft.com/office/officeart/2005/8/layout/process5"/>
    <dgm:cxn modelId="{105B43E8-6865-4AC8-B5F7-E2CEDDEFC4F8}" type="presParOf" srcId="{DEE6CE86-D5F1-4814-8042-7969AB8797A4}" destId="{05DDA3A1-9108-4DB8-8392-7CB2C674CC58}" srcOrd="6" destOrd="0" presId="urn:microsoft.com/office/officeart/2005/8/layout/process5"/>
    <dgm:cxn modelId="{81F80298-0EFE-4EA5-8211-E73D2FABE4B0}" type="presParOf" srcId="{DEE6CE86-D5F1-4814-8042-7969AB8797A4}" destId="{D9D3D898-E8E2-4EED-8FB5-0EDFFC20A9D3}" srcOrd="7" destOrd="0" presId="urn:microsoft.com/office/officeart/2005/8/layout/process5"/>
    <dgm:cxn modelId="{A0E8B479-2F73-485A-99F1-690DC6E249BE}" type="presParOf" srcId="{D9D3D898-E8E2-4EED-8FB5-0EDFFC20A9D3}" destId="{B54A5615-3B1B-438A-A414-7DC024BF83F0}" srcOrd="0" destOrd="0" presId="urn:microsoft.com/office/officeart/2005/8/layout/process5"/>
    <dgm:cxn modelId="{6066CDD8-2CBE-4C11-8F49-863BA5ED329E}" type="presParOf" srcId="{DEE6CE86-D5F1-4814-8042-7969AB8797A4}" destId="{EC1EA093-6B32-4848-95CD-887AE76B59DF}" srcOrd="8" destOrd="0" presId="urn:microsoft.com/office/officeart/2005/8/layout/process5"/>
  </dgm:cxnLst>
  <dgm:bg>
    <a:solidFill>
      <a:schemeClr val="tx2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552D657-2857-4375-B22B-044F094549E8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00AFAFB-0D1A-44E3-AB36-4BC6B38E1740}">
      <dgm:prSet phldrT="[Текст]"/>
      <dgm:spPr/>
      <dgm:t>
        <a:bodyPr/>
        <a:lstStyle/>
        <a:p>
          <a:r>
            <a:rPr lang="ru-RU" dirty="0" smtClean="0"/>
            <a:t>Старые</a:t>
          </a:r>
          <a:endParaRPr lang="ru-RU" dirty="0"/>
        </a:p>
      </dgm:t>
    </dgm:pt>
    <dgm:pt modelId="{A908EF61-5ADC-4323-841F-C5B6053BAD70}" type="parTrans" cxnId="{134CB537-250D-4F9A-89A7-670598EC5E9D}">
      <dgm:prSet/>
      <dgm:spPr/>
      <dgm:t>
        <a:bodyPr/>
        <a:lstStyle/>
        <a:p>
          <a:endParaRPr lang="ru-RU"/>
        </a:p>
      </dgm:t>
    </dgm:pt>
    <dgm:pt modelId="{1CAB6981-1F7D-4CF4-B4C6-39274D147460}" type="sibTrans" cxnId="{134CB537-250D-4F9A-89A7-670598EC5E9D}">
      <dgm:prSet/>
      <dgm:spPr/>
      <dgm:t>
        <a:bodyPr/>
        <a:lstStyle/>
        <a:p>
          <a:endParaRPr lang="ru-RU"/>
        </a:p>
      </dgm:t>
    </dgm:pt>
    <dgm:pt modelId="{90C4B265-6FC9-4C91-B4F3-634FDF56F56F}">
      <dgm:prSet phldrT="[Текст]"/>
      <dgm:spPr/>
      <dgm:t>
        <a:bodyPr/>
        <a:lstStyle/>
        <a:p>
          <a:r>
            <a:rPr lang="ru-RU" dirty="0" smtClean="0"/>
            <a:t>Ценовая и неценовая конкуренция</a:t>
          </a:r>
          <a:endParaRPr lang="ru-RU" dirty="0"/>
        </a:p>
      </dgm:t>
    </dgm:pt>
    <dgm:pt modelId="{4E85E8A4-8140-4ACF-904B-813FDAD9E90E}" type="parTrans" cxnId="{D8F25313-DD19-4212-88B4-C9EEAE2DA1BE}">
      <dgm:prSet/>
      <dgm:spPr/>
      <dgm:t>
        <a:bodyPr/>
        <a:lstStyle/>
        <a:p>
          <a:endParaRPr lang="ru-RU"/>
        </a:p>
      </dgm:t>
    </dgm:pt>
    <dgm:pt modelId="{82D17420-A528-4D00-BB4E-446AC8923C87}" type="sibTrans" cxnId="{D8F25313-DD19-4212-88B4-C9EEAE2DA1BE}">
      <dgm:prSet/>
      <dgm:spPr/>
      <dgm:t>
        <a:bodyPr/>
        <a:lstStyle/>
        <a:p>
          <a:endParaRPr lang="ru-RU"/>
        </a:p>
      </dgm:t>
    </dgm:pt>
    <dgm:pt modelId="{3D992E11-0035-4286-A0A8-7E82B847D206}">
      <dgm:prSet phldrT="[Текст]"/>
      <dgm:spPr/>
      <dgm:t>
        <a:bodyPr/>
        <a:lstStyle/>
        <a:p>
          <a:r>
            <a:rPr lang="ru-RU" dirty="0" smtClean="0"/>
            <a:t>Обладание редким ресурсом. Монополизация рынков</a:t>
          </a:r>
          <a:endParaRPr lang="ru-RU" dirty="0"/>
        </a:p>
      </dgm:t>
    </dgm:pt>
    <dgm:pt modelId="{A5F7B217-8336-4886-B576-E27265D1C6E2}" type="parTrans" cxnId="{616BBE69-5550-4ECB-B157-B91FFD1706A4}">
      <dgm:prSet/>
      <dgm:spPr/>
      <dgm:t>
        <a:bodyPr/>
        <a:lstStyle/>
        <a:p>
          <a:endParaRPr lang="ru-RU"/>
        </a:p>
      </dgm:t>
    </dgm:pt>
    <dgm:pt modelId="{ED51AA35-71D7-4CF3-88B1-D34EF1CD1E5A}" type="sibTrans" cxnId="{616BBE69-5550-4ECB-B157-B91FFD1706A4}">
      <dgm:prSet/>
      <dgm:spPr/>
      <dgm:t>
        <a:bodyPr/>
        <a:lstStyle/>
        <a:p>
          <a:endParaRPr lang="ru-RU"/>
        </a:p>
      </dgm:t>
    </dgm:pt>
    <dgm:pt modelId="{A0CF89F0-9C5F-47B4-9672-58B78B242132}">
      <dgm:prSet phldrT="[Текст]"/>
      <dgm:spPr/>
      <dgm:t>
        <a:bodyPr/>
        <a:lstStyle/>
        <a:p>
          <a:r>
            <a:rPr lang="ru-RU" dirty="0" smtClean="0"/>
            <a:t>Новые</a:t>
          </a:r>
          <a:endParaRPr lang="ru-RU" dirty="0"/>
        </a:p>
      </dgm:t>
    </dgm:pt>
    <dgm:pt modelId="{3EBF2F72-9535-47DA-BCBF-34F603E41B28}" type="parTrans" cxnId="{1137723F-1907-4D64-B0DA-B03D7EED5943}">
      <dgm:prSet/>
      <dgm:spPr/>
      <dgm:t>
        <a:bodyPr/>
        <a:lstStyle/>
        <a:p>
          <a:endParaRPr lang="ru-RU"/>
        </a:p>
      </dgm:t>
    </dgm:pt>
    <dgm:pt modelId="{7096DEC7-ABED-4101-8B2B-B16663067D2B}" type="sibTrans" cxnId="{1137723F-1907-4D64-B0DA-B03D7EED5943}">
      <dgm:prSet/>
      <dgm:spPr/>
      <dgm:t>
        <a:bodyPr/>
        <a:lstStyle/>
        <a:p>
          <a:endParaRPr lang="ru-RU"/>
        </a:p>
      </dgm:t>
    </dgm:pt>
    <dgm:pt modelId="{F53D7C16-22C4-4D10-9D90-572219F1E71C}">
      <dgm:prSet phldrT="[Текст]"/>
      <dgm:spPr/>
      <dgm:t>
        <a:bodyPr/>
        <a:lstStyle/>
        <a:p>
          <a:r>
            <a:rPr lang="ru-RU" dirty="0" smtClean="0"/>
            <a:t>Скорость выхода продукта на рынок</a:t>
          </a:r>
          <a:endParaRPr lang="ru-RU" dirty="0"/>
        </a:p>
      </dgm:t>
    </dgm:pt>
    <dgm:pt modelId="{C6D579D7-388A-4819-BA19-874E4948008B}" type="parTrans" cxnId="{64EA471E-F2DC-4023-87EA-738714B2D497}">
      <dgm:prSet/>
      <dgm:spPr/>
      <dgm:t>
        <a:bodyPr/>
        <a:lstStyle/>
        <a:p>
          <a:endParaRPr lang="ru-RU"/>
        </a:p>
      </dgm:t>
    </dgm:pt>
    <dgm:pt modelId="{1C701A40-4945-4434-8FDF-884423724188}" type="sibTrans" cxnId="{64EA471E-F2DC-4023-87EA-738714B2D497}">
      <dgm:prSet/>
      <dgm:spPr/>
      <dgm:t>
        <a:bodyPr/>
        <a:lstStyle/>
        <a:p>
          <a:endParaRPr lang="ru-RU"/>
        </a:p>
      </dgm:t>
    </dgm:pt>
    <dgm:pt modelId="{77F5A3C6-8244-4E02-B3E3-BE21C5678330}">
      <dgm:prSet phldrT="[Текст]"/>
      <dgm:spPr/>
      <dgm:t>
        <a:bodyPr/>
        <a:lstStyle/>
        <a:p>
          <a:r>
            <a:rPr lang="ru-RU" dirty="0" smtClean="0"/>
            <a:t>Обладание данными клиентов</a:t>
          </a:r>
        </a:p>
        <a:p>
          <a:r>
            <a:rPr lang="ru-RU" dirty="0" smtClean="0"/>
            <a:t>(цифровое рабство)</a:t>
          </a:r>
          <a:endParaRPr lang="ru-RU" dirty="0"/>
        </a:p>
      </dgm:t>
    </dgm:pt>
    <dgm:pt modelId="{2D0115AF-52BA-4EEF-8DB1-90346B38208A}" type="parTrans" cxnId="{6916C632-9E29-4934-9440-75D0A4FEB826}">
      <dgm:prSet/>
      <dgm:spPr/>
      <dgm:t>
        <a:bodyPr/>
        <a:lstStyle/>
        <a:p>
          <a:endParaRPr lang="ru-RU"/>
        </a:p>
      </dgm:t>
    </dgm:pt>
    <dgm:pt modelId="{EB60DCBE-20EB-49DB-81DA-907F58DBC61B}" type="sibTrans" cxnId="{6916C632-9E29-4934-9440-75D0A4FEB826}">
      <dgm:prSet/>
      <dgm:spPr/>
      <dgm:t>
        <a:bodyPr/>
        <a:lstStyle/>
        <a:p>
          <a:endParaRPr lang="ru-RU"/>
        </a:p>
      </dgm:t>
    </dgm:pt>
    <dgm:pt modelId="{B84A040F-B14D-4ADE-BA68-A07E8AB68FEA}" type="pres">
      <dgm:prSet presAssocID="{5552D657-2857-4375-B22B-044F094549E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2764183-CB96-410E-BE46-E0B67D327DC9}" type="pres">
      <dgm:prSet presAssocID="{D00AFAFB-0D1A-44E3-AB36-4BC6B38E1740}" presName="root" presStyleCnt="0"/>
      <dgm:spPr/>
    </dgm:pt>
    <dgm:pt modelId="{955B5B64-899E-48CE-A2DB-37202D496DA7}" type="pres">
      <dgm:prSet presAssocID="{D00AFAFB-0D1A-44E3-AB36-4BC6B38E1740}" presName="rootComposite" presStyleCnt="0"/>
      <dgm:spPr/>
    </dgm:pt>
    <dgm:pt modelId="{E07D8395-DEB8-4F0D-8AE7-3BF271427EED}" type="pres">
      <dgm:prSet presAssocID="{D00AFAFB-0D1A-44E3-AB36-4BC6B38E1740}" presName="rootText" presStyleLbl="node1" presStyleIdx="0" presStyleCnt="2"/>
      <dgm:spPr/>
      <dgm:t>
        <a:bodyPr/>
        <a:lstStyle/>
        <a:p>
          <a:endParaRPr lang="ru-RU"/>
        </a:p>
      </dgm:t>
    </dgm:pt>
    <dgm:pt modelId="{E19DD58C-6F3A-4203-BA87-BFE30C7F5831}" type="pres">
      <dgm:prSet presAssocID="{D00AFAFB-0D1A-44E3-AB36-4BC6B38E1740}" presName="rootConnector" presStyleLbl="node1" presStyleIdx="0" presStyleCnt="2"/>
      <dgm:spPr/>
      <dgm:t>
        <a:bodyPr/>
        <a:lstStyle/>
        <a:p>
          <a:endParaRPr lang="ru-RU"/>
        </a:p>
      </dgm:t>
    </dgm:pt>
    <dgm:pt modelId="{D2CB361C-9681-490D-9563-4A11EE59E7B1}" type="pres">
      <dgm:prSet presAssocID="{D00AFAFB-0D1A-44E3-AB36-4BC6B38E1740}" presName="childShape" presStyleCnt="0"/>
      <dgm:spPr/>
    </dgm:pt>
    <dgm:pt modelId="{FD5FAD57-4CB3-4D6C-8031-9BFC9EF26BF9}" type="pres">
      <dgm:prSet presAssocID="{4E85E8A4-8140-4ACF-904B-813FDAD9E90E}" presName="Name13" presStyleLbl="parChTrans1D2" presStyleIdx="0" presStyleCnt="4"/>
      <dgm:spPr/>
      <dgm:t>
        <a:bodyPr/>
        <a:lstStyle/>
        <a:p>
          <a:endParaRPr lang="ru-RU"/>
        </a:p>
      </dgm:t>
    </dgm:pt>
    <dgm:pt modelId="{E42050E2-A8DB-4F3E-BCDE-41CDDA8E1543}" type="pres">
      <dgm:prSet presAssocID="{90C4B265-6FC9-4C91-B4F3-634FDF56F56F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9908BA-DBE6-452A-A760-E4A7CD65EE3B}" type="pres">
      <dgm:prSet presAssocID="{A5F7B217-8336-4886-B576-E27265D1C6E2}" presName="Name13" presStyleLbl="parChTrans1D2" presStyleIdx="1" presStyleCnt="4"/>
      <dgm:spPr/>
      <dgm:t>
        <a:bodyPr/>
        <a:lstStyle/>
        <a:p>
          <a:endParaRPr lang="ru-RU"/>
        </a:p>
      </dgm:t>
    </dgm:pt>
    <dgm:pt modelId="{3644AE42-A4BB-48C8-A32A-353AEFE1A8EA}" type="pres">
      <dgm:prSet presAssocID="{3D992E11-0035-4286-A0A8-7E82B847D206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BB8BB1-F88F-4557-82B0-FD20ECC511CD}" type="pres">
      <dgm:prSet presAssocID="{A0CF89F0-9C5F-47B4-9672-58B78B242132}" presName="root" presStyleCnt="0"/>
      <dgm:spPr/>
    </dgm:pt>
    <dgm:pt modelId="{DF763347-BB2D-4924-8805-82F0EB638D37}" type="pres">
      <dgm:prSet presAssocID="{A0CF89F0-9C5F-47B4-9672-58B78B242132}" presName="rootComposite" presStyleCnt="0"/>
      <dgm:spPr/>
    </dgm:pt>
    <dgm:pt modelId="{A97FF03E-DA9D-4BE3-A7A2-53345BC84842}" type="pres">
      <dgm:prSet presAssocID="{A0CF89F0-9C5F-47B4-9672-58B78B242132}" presName="rootText" presStyleLbl="node1" presStyleIdx="1" presStyleCnt="2"/>
      <dgm:spPr/>
      <dgm:t>
        <a:bodyPr/>
        <a:lstStyle/>
        <a:p>
          <a:endParaRPr lang="ru-RU"/>
        </a:p>
      </dgm:t>
    </dgm:pt>
    <dgm:pt modelId="{A4BA2B31-8D70-4B16-A5E9-F60C670A2597}" type="pres">
      <dgm:prSet presAssocID="{A0CF89F0-9C5F-47B4-9672-58B78B242132}" presName="rootConnector" presStyleLbl="node1" presStyleIdx="1" presStyleCnt="2"/>
      <dgm:spPr/>
      <dgm:t>
        <a:bodyPr/>
        <a:lstStyle/>
        <a:p>
          <a:endParaRPr lang="ru-RU"/>
        </a:p>
      </dgm:t>
    </dgm:pt>
    <dgm:pt modelId="{07E761CB-C353-41E3-B0F9-42DFFA4B5EED}" type="pres">
      <dgm:prSet presAssocID="{A0CF89F0-9C5F-47B4-9672-58B78B242132}" presName="childShape" presStyleCnt="0"/>
      <dgm:spPr/>
    </dgm:pt>
    <dgm:pt modelId="{78131B24-712A-4ACD-9B05-2EBC076715AD}" type="pres">
      <dgm:prSet presAssocID="{C6D579D7-388A-4819-BA19-874E4948008B}" presName="Name13" presStyleLbl="parChTrans1D2" presStyleIdx="2" presStyleCnt="4"/>
      <dgm:spPr/>
      <dgm:t>
        <a:bodyPr/>
        <a:lstStyle/>
        <a:p>
          <a:endParaRPr lang="ru-RU"/>
        </a:p>
      </dgm:t>
    </dgm:pt>
    <dgm:pt modelId="{1760268C-1706-4A95-BD45-1DADEB773EF8}" type="pres">
      <dgm:prSet presAssocID="{F53D7C16-22C4-4D10-9D90-572219F1E71C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8AB2BB-5AF4-43CB-86E9-C87201BF7C1E}" type="pres">
      <dgm:prSet presAssocID="{2D0115AF-52BA-4EEF-8DB1-90346B38208A}" presName="Name13" presStyleLbl="parChTrans1D2" presStyleIdx="3" presStyleCnt="4"/>
      <dgm:spPr/>
      <dgm:t>
        <a:bodyPr/>
        <a:lstStyle/>
        <a:p>
          <a:endParaRPr lang="ru-RU"/>
        </a:p>
      </dgm:t>
    </dgm:pt>
    <dgm:pt modelId="{BD19BB34-A0AB-45CC-B922-62B7C3F54DE3}" type="pres">
      <dgm:prSet presAssocID="{77F5A3C6-8244-4E02-B3E3-BE21C5678330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A768E03-064D-45EF-A0F0-9EC7A58D00D8}" type="presOf" srcId="{5552D657-2857-4375-B22B-044F094549E8}" destId="{B84A040F-B14D-4ADE-BA68-A07E8AB68FEA}" srcOrd="0" destOrd="0" presId="urn:microsoft.com/office/officeart/2005/8/layout/hierarchy3"/>
    <dgm:cxn modelId="{1137723F-1907-4D64-B0DA-B03D7EED5943}" srcId="{5552D657-2857-4375-B22B-044F094549E8}" destId="{A0CF89F0-9C5F-47B4-9672-58B78B242132}" srcOrd="1" destOrd="0" parTransId="{3EBF2F72-9535-47DA-BCBF-34F603E41B28}" sibTransId="{7096DEC7-ABED-4101-8B2B-B16663067D2B}"/>
    <dgm:cxn modelId="{6916C632-9E29-4934-9440-75D0A4FEB826}" srcId="{A0CF89F0-9C5F-47B4-9672-58B78B242132}" destId="{77F5A3C6-8244-4E02-B3E3-BE21C5678330}" srcOrd="1" destOrd="0" parTransId="{2D0115AF-52BA-4EEF-8DB1-90346B38208A}" sibTransId="{EB60DCBE-20EB-49DB-81DA-907F58DBC61B}"/>
    <dgm:cxn modelId="{2872CAD7-C7E3-4B12-A895-E997EB6BD4FD}" type="presOf" srcId="{3D992E11-0035-4286-A0A8-7E82B847D206}" destId="{3644AE42-A4BB-48C8-A32A-353AEFE1A8EA}" srcOrd="0" destOrd="0" presId="urn:microsoft.com/office/officeart/2005/8/layout/hierarchy3"/>
    <dgm:cxn modelId="{97D6B9D5-54D9-475D-9CA5-13D3461BFEA5}" type="presOf" srcId="{90C4B265-6FC9-4C91-B4F3-634FDF56F56F}" destId="{E42050E2-A8DB-4F3E-BCDE-41CDDA8E1543}" srcOrd="0" destOrd="0" presId="urn:microsoft.com/office/officeart/2005/8/layout/hierarchy3"/>
    <dgm:cxn modelId="{D8F25313-DD19-4212-88B4-C9EEAE2DA1BE}" srcId="{D00AFAFB-0D1A-44E3-AB36-4BC6B38E1740}" destId="{90C4B265-6FC9-4C91-B4F3-634FDF56F56F}" srcOrd="0" destOrd="0" parTransId="{4E85E8A4-8140-4ACF-904B-813FDAD9E90E}" sibTransId="{82D17420-A528-4D00-BB4E-446AC8923C87}"/>
    <dgm:cxn modelId="{B4428C24-9FAE-40F0-BF99-5E2913A669E6}" type="presOf" srcId="{A5F7B217-8336-4886-B576-E27265D1C6E2}" destId="{D59908BA-DBE6-452A-A760-E4A7CD65EE3B}" srcOrd="0" destOrd="0" presId="urn:microsoft.com/office/officeart/2005/8/layout/hierarchy3"/>
    <dgm:cxn modelId="{134CB537-250D-4F9A-89A7-670598EC5E9D}" srcId="{5552D657-2857-4375-B22B-044F094549E8}" destId="{D00AFAFB-0D1A-44E3-AB36-4BC6B38E1740}" srcOrd="0" destOrd="0" parTransId="{A908EF61-5ADC-4323-841F-C5B6053BAD70}" sibTransId="{1CAB6981-1F7D-4CF4-B4C6-39274D147460}"/>
    <dgm:cxn modelId="{FD7999FA-3C35-443E-996C-6361D6978F1B}" type="presOf" srcId="{D00AFAFB-0D1A-44E3-AB36-4BC6B38E1740}" destId="{E19DD58C-6F3A-4203-BA87-BFE30C7F5831}" srcOrd="1" destOrd="0" presId="urn:microsoft.com/office/officeart/2005/8/layout/hierarchy3"/>
    <dgm:cxn modelId="{786B5F0D-C334-468D-9C5D-A48E1D635A25}" type="presOf" srcId="{4E85E8A4-8140-4ACF-904B-813FDAD9E90E}" destId="{FD5FAD57-4CB3-4D6C-8031-9BFC9EF26BF9}" srcOrd="0" destOrd="0" presId="urn:microsoft.com/office/officeart/2005/8/layout/hierarchy3"/>
    <dgm:cxn modelId="{8951EF03-27B6-42A6-8983-1FFE104112AF}" type="presOf" srcId="{A0CF89F0-9C5F-47B4-9672-58B78B242132}" destId="{A97FF03E-DA9D-4BE3-A7A2-53345BC84842}" srcOrd="0" destOrd="0" presId="urn:microsoft.com/office/officeart/2005/8/layout/hierarchy3"/>
    <dgm:cxn modelId="{A559114A-CFED-4A1F-853C-B6562E7AE42E}" type="presOf" srcId="{D00AFAFB-0D1A-44E3-AB36-4BC6B38E1740}" destId="{E07D8395-DEB8-4F0D-8AE7-3BF271427EED}" srcOrd="0" destOrd="0" presId="urn:microsoft.com/office/officeart/2005/8/layout/hierarchy3"/>
    <dgm:cxn modelId="{14200F78-7A30-43EA-B70C-9F44B9F84DF9}" type="presOf" srcId="{F53D7C16-22C4-4D10-9D90-572219F1E71C}" destId="{1760268C-1706-4A95-BD45-1DADEB773EF8}" srcOrd="0" destOrd="0" presId="urn:microsoft.com/office/officeart/2005/8/layout/hierarchy3"/>
    <dgm:cxn modelId="{45307E21-34D3-4B1F-A256-7BA6BDD66E6A}" type="presOf" srcId="{A0CF89F0-9C5F-47B4-9672-58B78B242132}" destId="{A4BA2B31-8D70-4B16-A5E9-F60C670A2597}" srcOrd="1" destOrd="0" presId="urn:microsoft.com/office/officeart/2005/8/layout/hierarchy3"/>
    <dgm:cxn modelId="{EBB59676-470A-4D6E-BEDE-980C83FC7178}" type="presOf" srcId="{C6D579D7-388A-4819-BA19-874E4948008B}" destId="{78131B24-712A-4ACD-9B05-2EBC076715AD}" srcOrd="0" destOrd="0" presId="urn:microsoft.com/office/officeart/2005/8/layout/hierarchy3"/>
    <dgm:cxn modelId="{616BBE69-5550-4ECB-B157-B91FFD1706A4}" srcId="{D00AFAFB-0D1A-44E3-AB36-4BC6B38E1740}" destId="{3D992E11-0035-4286-A0A8-7E82B847D206}" srcOrd="1" destOrd="0" parTransId="{A5F7B217-8336-4886-B576-E27265D1C6E2}" sibTransId="{ED51AA35-71D7-4CF3-88B1-D34EF1CD1E5A}"/>
    <dgm:cxn modelId="{C0566DB7-F4C5-4538-96DE-D01C44922A51}" type="presOf" srcId="{2D0115AF-52BA-4EEF-8DB1-90346B38208A}" destId="{EE8AB2BB-5AF4-43CB-86E9-C87201BF7C1E}" srcOrd="0" destOrd="0" presId="urn:microsoft.com/office/officeart/2005/8/layout/hierarchy3"/>
    <dgm:cxn modelId="{64EA471E-F2DC-4023-87EA-738714B2D497}" srcId="{A0CF89F0-9C5F-47B4-9672-58B78B242132}" destId="{F53D7C16-22C4-4D10-9D90-572219F1E71C}" srcOrd="0" destOrd="0" parTransId="{C6D579D7-388A-4819-BA19-874E4948008B}" sibTransId="{1C701A40-4945-4434-8FDF-884423724188}"/>
    <dgm:cxn modelId="{1FC71200-4034-4738-8B1E-0C3D4BA136B2}" type="presOf" srcId="{77F5A3C6-8244-4E02-B3E3-BE21C5678330}" destId="{BD19BB34-A0AB-45CC-B922-62B7C3F54DE3}" srcOrd="0" destOrd="0" presId="urn:microsoft.com/office/officeart/2005/8/layout/hierarchy3"/>
    <dgm:cxn modelId="{8866A177-8803-439E-B125-25BBEFE0CEEB}" type="presParOf" srcId="{B84A040F-B14D-4ADE-BA68-A07E8AB68FEA}" destId="{A2764183-CB96-410E-BE46-E0B67D327DC9}" srcOrd="0" destOrd="0" presId="urn:microsoft.com/office/officeart/2005/8/layout/hierarchy3"/>
    <dgm:cxn modelId="{9FE03E20-EFC8-42BD-A71C-37FAD2FA0B18}" type="presParOf" srcId="{A2764183-CB96-410E-BE46-E0B67D327DC9}" destId="{955B5B64-899E-48CE-A2DB-37202D496DA7}" srcOrd="0" destOrd="0" presId="urn:microsoft.com/office/officeart/2005/8/layout/hierarchy3"/>
    <dgm:cxn modelId="{0A935FCB-D617-4A01-A187-CC9AB96D73BD}" type="presParOf" srcId="{955B5B64-899E-48CE-A2DB-37202D496DA7}" destId="{E07D8395-DEB8-4F0D-8AE7-3BF271427EED}" srcOrd="0" destOrd="0" presId="urn:microsoft.com/office/officeart/2005/8/layout/hierarchy3"/>
    <dgm:cxn modelId="{D558A7CE-135C-43E5-9036-7A5EEF16F2A4}" type="presParOf" srcId="{955B5B64-899E-48CE-A2DB-37202D496DA7}" destId="{E19DD58C-6F3A-4203-BA87-BFE30C7F5831}" srcOrd="1" destOrd="0" presId="urn:microsoft.com/office/officeart/2005/8/layout/hierarchy3"/>
    <dgm:cxn modelId="{F6E6DC05-71A1-43A4-97CE-D259F7E79E11}" type="presParOf" srcId="{A2764183-CB96-410E-BE46-E0B67D327DC9}" destId="{D2CB361C-9681-490D-9563-4A11EE59E7B1}" srcOrd="1" destOrd="0" presId="urn:microsoft.com/office/officeart/2005/8/layout/hierarchy3"/>
    <dgm:cxn modelId="{20FF8F61-DA6B-482F-8923-3546A64EE291}" type="presParOf" srcId="{D2CB361C-9681-490D-9563-4A11EE59E7B1}" destId="{FD5FAD57-4CB3-4D6C-8031-9BFC9EF26BF9}" srcOrd="0" destOrd="0" presId="urn:microsoft.com/office/officeart/2005/8/layout/hierarchy3"/>
    <dgm:cxn modelId="{1F77FDDD-ED28-4248-A88E-033F580965F2}" type="presParOf" srcId="{D2CB361C-9681-490D-9563-4A11EE59E7B1}" destId="{E42050E2-A8DB-4F3E-BCDE-41CDDA8E1543}" srcOrd="1" destOrd="0" presId="urn:microsoft.com/office/officeart/2005/8/layout/hierarchy3"/>
    <dgm:cxn modelId="{0F7D278C-94C3-45E8-8700-B209107E58B8}" type="presParOf" srcId="{D2CB361C-9681-490D-9563-4A11EE59E7B1}" destId="{D59908BA-DBE6-452A-A760-E4A7CD65EE3B}" srcOrd="2" destOrd="0" presId="urn:microsoft.com/office/officeart/2005/8/layout/hierarchy3"/>
    <dgm:cxn modelId="{06AC8C2C-B8BC-490F-9C0E-A81C1AA9F3DD}" type="presParOf" srcId="{D2CB361C-9681-490D-9563-4A11EE59E7B1}" destId="{3644AE42-A4BB-48C8-A32A-353AEFE1A8EA}" srcOrd="3" destOrd="0" presId="urn:microsoft.com/office/officeart/2005/8/layout/hierarchy3"/>
    <dgm:cxn modelId="{1B79641A-DD5A-41ED-85B7-02B4291B5F30}" type="presParOf" srcId="{B84A040F-B14D-4ADE-BA68-A07E8AB68FEA}" destId="{B1BB8BB1-F88F-4557-82B0-FD20ECC511CD}" srcOrd="1" destOrd="0" presId="urn:microsoft.com/office/officeart/2005/8/layout/hierarchy3"/>
    <dgm:cxn modelId="{3EFDEFE1-F273-4A82-9899-BFC8DFA3211B}" type="presParOf" srcId="{B1BB8BB1-F88F-4557-82B0-FD20ECC511CD}" destId="{DF763347-BB2D-4924-8805-82F0EB638D37}" srcOrd="0" destOrd="0" presId="urn:microsoft.com/office/officeart/2005/8/layout/hierarchy3"/>
    <dgm:cxn modelId="{DFB7CAC4-CCCE-4B5E-8152-EB1A484C1E40}" type="presParOf" srcId="{DF763347-BB2D-4924-8805-82F0EB638D37}" destId="{A97FF03E-DA9D-4BE3-A7A2-53345BC84842}" srcOrd="0" destOrd="0" presId="urn:microsoft.com/office/officeart/2005/8/layout/hierarchy3"/>
    <dgm:cxn modelId="{88584DCD-DAC5-4657-8E4A-57C582B8C366}" type="presParOf" srcId="{DF763347-BB2D-4924-8805-82F0EB638D37}" destId="{A4BA2B31-8D70-4B16-A5E9-F60C670A2597}" srcOrd="1" destOrd="0" presId="urn:microsoft.com/office/officeart/2005/8/layout/hierarchy3"/>
    <dgm:cxn modelId="{D9A9B266-4639-4D9B-9526-6504E616E7F3}" type="presParOf" srcId="{B1BB8BB1-F88F-4557-82B0-FD20ECC511CD}" destId="{07E761CB-C353-41E3-B0F9-42DFFA4B5EED}" srcOrd="1" destOrd="0" presId="urn:microsoft.com/office/officeart/2005/8/layout/hierarchy3"/>
    <dgm:cxn modelId="{4CB944E4-41EB-4410-BF22-943A7463E896}" type="presParOf" srcId="{07E761CB-C353-41E3-B0F9-42DFFA4B5EED}" destId="{78131B24-712A-4ACD-9B05-2EBC076715AD}" srcOrd="0" destOrd="0" presId="urn:microsoft.com/office/officeart/2005/8/layout/hierarchy3"/>
    <dgm:cxn modelId="{633F8D62-8280-4995-9775-799F738C4C2B}" type="presParOf" srcId="{07E761CB-C353-41E3-B0F9-42DFFA4B5EED}" destId="{1760268C-1706-4A95-BD45-1DADEB773EF8}" srcOrd="1" destOrd="0" presId="urn:microsoft.com/office/officeart/2005/8/layout/hierarchy3"/>
    <dgm:cxn modelId="{BAC09AF1-0667-4274-8A6C-A1FD4044C990}" type="presParOf" srcId="{07E761CB-C353-41E3-B0F9-42DFFA4B5EED}" destId="{EE8AB2BB-5AF4-43CB-86E9-C87201BF7C1E}" srcOrd="2" destOrd="0" presId="urn:microsoft.com/office/officeart/2005/8/layout/hierarchy3"/>
    <dgm:cxn modelId="{A7176745-97FF-4A6E-929C-A57ED54BA602}" type="presParOf" srcId="{07E761CB-C353-41E3-B0F9-42DFFA4B5EED}" destId="{BD19BB34-A0AB-45CC-B922-62B7C3F54DE3}" srcOrd="3" destOrd="0" presId="urn:microsoft.com/office/officeart/2005/8/layout/hierarchy3"/>
  </dgm:cxnLst>
  <dgm:bg>
    <a:solidFill>
      <a:srgbClr val="00B0F0"/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38AD6F0-5E4F-4871-A791-3FBB76AC7F30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75623B5-93E3-4CFC-8525-C3551AE0BBB0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D7818C04-3F63-4257-9529-7AB3CDA88EB3}" type="parTrans" cxnId="{8FFB7965-3948-45F3-AE81-AA5789FC3327}">
      <dgm:prSet/>
      <dgm:spPr/>
      <dgm:t>
        <a:bodyPr/>
        <a:lstStyle/>
        <a:p>
          <a:endParaRPr lang="ru-RU"/>
        </a:p>
      </dgm:t>
    </dgm:pt>
    <dgm:pt modelId="{52E8EA27-21F8-4E8B-BA5D-525C710C9506}" type="sibTrans" cxnId="{8FFB7965-3948-45F3-AE81-AA5789FC3327}">
      <dgm:prSet/>
      <dgm:spPr/>
      <dgm:t>
        <a:bodyPr/>
        <a:lstStyle/>
        <a:p>
          <a:endParaRPr lang="ru-RU"/>
        </a:p>
      </dgm:t>
    </dgm:pt>
    <dgm:pt modelId="{8280A1C3-9442-4378-A986-EEDE2C694B3C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66E88886-77A2-4AAC-8D3E-8EBE1C6F80DC}" type="parTrans" cxnId="{4C8FF600-F05C-43E5-8C81-409288CF96A8}">
      <dgm:prSet/>
      <dgm:spPr/>
      <dgm:t>
        <a:bodyPr/>
        <a:lstStyle/>
        <a:p>
          <a:endParaRPr lang="ru-RU"/>
        </a:p>
      </dgm:t>
    </dgm:pt>
    <dgm:pt modelId="{12331681-CA24-47B9-BC8D-C451CB0CAE18}" type="sibTrans" cxnId="{4C8FF600-F05C-43E5-8C81-409288CF96A8}">
      <dgm:prSet/>
      <dgm:spPr/>
      <dgm:t>
        <a:bodyPr/>
        <a:lstStyle/>
        <a:p>
          <a:endParaRPr lang="ru-RU"/>
        </a:p>
      </dgm:t>
    </dgm:pt>
    <dgm:pt modelId="{7526CC2A-047F-47DD-96B0-4A8F83140D26}">
      <dgm:prSet/>
      <dgm:spPr/>
      <dgm:t>
        <a:bodyPr/>
        <a:lstStyle/>
        <a:p>
          <a:r>
            <a:rPr lang="ru-RU" dirty="0" smtClean="0"/>
            <a:t>Монополизм формируется не на стороне производителя,   и не в сфере взаимодействия производителя и потребителя</a:t>
          </a:r>
          <a:endParaRPr lang="ru-RU" dirty="0"/>
        </a:p>
      </dgm:t>
    </dgm:pt>
    <dgm:pt modelId="{F7E65DC3-9B9B-4429-837D-8B4B4E02F6EA}" type="parTrans" cxnId="{981ED37B-E70C-4EE9-8D26-2004A2BE6DCC}">
      <dgm:prSet/>
      <dgm:spPr/>
      <dgm:t>
        <a:bodyPr/>
        <a:lstStyle/>
        <a:p>
          <a:endParaRPr lang="ru-RU"/>
        </a:p>
      </dgm:t>
    </dgm:pt>
    <dgm:pt modelId="{9E39452F-8286-4B1D-BA43-B8DA3EA37EDF}" type="sibTrans" cxnId="{981ED37B-E70C-4EE9-8D26-2004A2BE6DCC}">
      <dgm:prSet/>
      <dgm:spPr/>
      <dgm:t>
        <a:bodyPr/>
        <a:lstStyle/>
        <a:p>
          <a:endParaRPr lang="ru-RU"/>
        </a:p>
      </dgm:t>
    </dgm:pt>
    <dgm:pt modelId="{38938C80-833C-4BF3-9D7C-AEADBF104DA9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E87CAE11-9BE2-45DC-BF2C-74C9FD004C74}" type="parTrans" cxnId="{653A3D44-A4F6-441C-82E3-FD84AFF8402C}">
      <dgm:prSet/>
      <dgm:spPr/>
      <dgm:t>
        <a:bodyPr/>
        <a:lstStyle/>
        <a:p>
          <a:endParaRPr lang="ru-RU"/>
        </a:p>
      </dgm:t>
    </dgm:pt>
    <dgm:pt modelId="{6B07BF38-665A-4376-A48F-05C7C79838D8}" type="sibTrans" cxnId="{653A3D44-A4F6-441C-82E3-FD84AFF8402C}">
      <dgm:prSet/>
      <dgm:spPr/>
      <dgm:t>
        <a:bodyPr/>
        <a:lstStyle/>
        <a:p>
          <a:endParaRPr lang="ru-RU"/>
        </a:p>
      </dgm:t>
    </dgm:pt>
    <dgm:pt modelId="{07CC0489-98AE-455D-BDC2-3554C52D19A7}">
      <dgm:prSet phldrT="[Текст]"/>
      <dgm:spPr/>
      <dgm:t>
        <a:bodyPr/>
        <a:lstStyle/>
        <a:p>
          <a:r>
            <a:rPr lang="ru-RU" dirty="0" smtClean="0"/>
            <a:t>Монополизм формируется в процессе разработки инструментальных цифровых платформ и предоставление доступа  к ней</a:t>
          </a:r>
          <a:endParaRPr lang="ru-RU" dirty="0"/>
        </a:p>
      </dgm:t>
    </dgm:pt>
    <dgm:pt modelId="{F35C1E8D-0938-44DA-9809-1E2574DEDB7C}" type="parTrans" cxnId="{7652CC09-1A55-4BBE-BC2D-8DD3C117D735}">
      <dgm:prSet/>
      <dgm:spPr/>
      <dgm:t>
        <a:bodyPr/>
        <a:lstStyle/>
        <a:p>
          <a:endParaRPr lang="ru-RU"/>
        </a:p>
      </dgm:t>
    </dgm:pt>
    <dgm:pt modelId="{D2594733-27C5-45B4-9D4A-6CA29229AE14}" type="sibTrans" cxnId="{7652CC09-1A55-4BBE-BC2D-8DD3C117D735}">
      <dgm:prSet/>
      <dgm:spPr/>
      <dgm:t>
        <a:bodyPr/>
        <a:lstStyle/>
        <a:p>
          <a:endParaRPr lang="ru-RU"/>
        </a:p>
      </dgm:t>
    </dgm:pt>
    <dgm:pt modelId="{9EDA5BD8-53BF-4006-B48E-93843F832AA1}">
      <dgm:prSet phldrT="[Текст]"/>
      <dgm:spPr/>
      <dgm:t>
        <a:bodyPr/>
        <a:lstStyle/>
        <a:p>
          <a:r>
            <a:rPr lang="ru-RU" dirty="0" smtClean="0"/>
            <a:t>Сложно определить степень монополизации рынков в силу удлинения цепочки создания стоимости (разные регионы, страны, разные сегменты рынка)</a:t>
          </a:r>
          <a:endParaRPr lang="ru-RU" dirty="0"/>
        </a:p>
      </dgm:t>
    </dgm:pt>
    <dgm:pt modelId="{E7952097-161C-44E6-AF2A-13E7862D1FF9}" type="sibTrans" cxnId="{A15ABE13-A5E1-42AB-8DBD-C01A70A6199B}">
      <dgm:prSet/>
      <dgm:spPr/>
      <dgm:t>
        <a:bodyPr/>
        <a:lstStyle/>
        <a:p>
          <a:endParaRPr lang="ru-RU"/>
        </a:p>
      </dgm:t>
    </dgm:pt>
    <dgm:pt modelId="{D73E84A8-B34E-44F7-A8C6-A24D8354F95E}" type="parTrans" cxnId="{A15ABE13-A5E1-42AB-8DBD-C01A70A6199B}">
      <dgm:prSet/>
      <dgm:spPr/>
      <dgm:t>
        <a:bodyPr/>
        <a:lstStyle/>
        <a:p>
          <a:endParaRPr lang="ru-RU"/>
        </a:p>
      </dgm:t>
    </dgm:pt>
    <dgm:pt modelId="{95AF8593-3A09-4B38-82F8-CEC286BF778A}">
      <dgm:prSet phldrT="[Текст]"/>
      <dgm:spPr/>
      <dgm:t>
        <a:bodyPr/>
        <a:lstStyle/>
        <a:p>
          <a:r>
            <a:rPr lang="ru-RU" dirty="0" smtClean="0"/>
            <a:t>Обладание персональными данными потребителей и их монетизация как главный фактор монополизации</a:t>
          </a:r>
          <a:endParaRPr lang="ru-RU" dirty="0"/>
        </a:p>
      </dgm:t>
    </dgm:pt>
    <dgm:pt modelId="{6AE870B8-0245-4F91-BFF6-D5BD8AB4B87A}" type="parTrans" cxnId="{EA0185D8-95C7-49A4-8ABE-A57D2B6131AE}">
      <dgm:prSet/>
      <dgm:spPr/>
      <dgm:t>
        <a:bodyPr/>
        <a:lstStyle/>
        <a:p>
          <a:endParaRPr lang="ru-RU"/>
        </a:p>
      </dgm:t>
    </dgm:pt>
    <dgm:pt modelId="{81B811D4-895E-4EF7-BF20-A38EDE5C7BC6}" type="sibTrans" cxnId="{EA0185D8-95C7-49A4-8ABE-A57D2B6131AE}">
      <dgm:prSet/>
      <dgm:spPr/>
      <dgm:t>
        <a:bodyPr/>
        <a:lstStyle/>
        <a:p>
          <a:endParaRPr lang="ru-RU"/>
        </a:p>
      </dgm:t>
    </dgm:pt>
    <dgm:pt modelId="{DC9EBC75-969C-43A4-A7BC-18CD37BE470E}" type="pres">
      <dgm:prSet presAssocID="{838AD6F0-5E4F-4871-A791-3FBB76AC7F3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9AAC2E1-F4F6-44E8-8B65-9873748069F9}" type="pres">
      <dgm:prSet presAssocID="{075623B5-93E3-4CFC-8525-C3551AE0BBB0}" presName="composite" presStyleCnt="0"/>
      <dgm:spPr/>
    </dgm:pt>
    <dgm:pt modelId="{ED95AF74-739B-4FB9-9B8C-77C63EC946CC}" type="pres">
      <dgm:prSet presAssocID="{075623B5-93E3-4CFC-8525-C3551AE0BBB0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EDA5C3-A7A0-4F5E-B3EB-720141428DDA}" type="pres">
      <dgm:prSet presAssocID="{075623B5-93E3-4CFC-8525-C3551AE0BBB0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8FA8B8-F7B0-410A-AF44-491D1F0706F4}" type="pres">
      <dgm:prSet presAssocID="{52E8EA27-21F8-4E8B-BA5D-525C710C9506}" presName="sp" presStyleCnt="0"/>
      <dgm:spPr/>
    </dgm:pt>
    <dgm:pt modelId="{02A01F24-8DB2-48E7-85E1-4965440F9A59}" type="pres">
      <dgm:prSet presAssocID="{8280A1C3-9442-4378-A986-EEDE2C694B3C}" presName="composite" presStyleCnt="0"/>
      <dgm:spPr/>
    </dgm:pt>
    <dgm:pt modelId="{A7423346-10C4-4C2B-85BB-DE0C8B915E65}" type="pres">
      <dgm:prSet presAssocID="{8280A1C3-9442-4378-A986-EEDE2C694B3C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5FFD80-C001-4D78-BBC2-8FE6B6F59485}" type="pres">
      <dgm:prSet presAssocID="{8280A1C3-9442-4378-A986-EEDE2C694B3C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7F6A2B-C3BE-4181-B548-7CF8D693534B}" type="pres">
      <dgm:prSet presAssocID="{12331681-CA24-47B9-BC8D-C451CB0CAE18}" presName="sp" presStyleCnt="0"/>
      <dgm:spPr/>
    </dgm:pt>
    <dgm:pt modelId="{1006ECE1-B563-4BA8-84EF-D7D1991C676D}" type="pres">
      <dgm:prSet presAssocID="{38938C80-833C-4BF3-9D7C-AEADBF104DA9}" presName="composite" presStyleCnt="0"/>
      <dgm:spPr/>
    </dgm:pt>
    <dgm:pt modelId="{BA39E46F-B971-40DD-80F6-092A165A7558}" type="pres">
      <dgm:prSet presAssocID="{38938C80-833C-4BF3-9D7C-AEADBF104DA9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773702-6B1C-4601-89BF-10272AD32B21}" type="pres">
      <dgm:prSet presAssocID="{38938C80-833C-4BF3-9D7C-AEADBF104DA9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81ED37B-E70C-4EE9-8D26-2004A2BE6DCC}" srcId="{8280A1C3-9442-4378-A986-EEDE2C694B3C}" destId="{7526CC2A-047F-47DD-96B0-4A8F83140D26}" srcOrd="0" destOrd="0" parTransId="{F7E65DC3-9B9B-4429-837D-8B4B4E02F6EA}" sibTransId="{9E39452F-8286-4B1D-BA43-B8DA3EA37EDF}"/>
    <dgm:cxn modelId="{07831DB3-9494-48CA-B903-D039FDC0BA10}" type="presOf" srcId="{075623B5-93E3-4CFC-8525-C3551AE0BBB0}" destId="{ED95AF74-739B-4FB9-9B8C-77C63EC946CC}" srcOrd="0" destOrd="0" presId="urn:microsoft.com/office/officeart/2005/8/layout/chevron2"/>
    <dgm:cxn modelId="{0F2F12E0-091C-4112-8331-2FDA0ADE5DB6}" type="presOf" srcId="{838AD6F0-5E4F-4871-A791-3FBB76AC7F30}" destId="{DC9EBC75-969C-43A4-A7BC-18CD37BE470E}" srcOrd="0" destOrd="0" presId="urn:microsoft.com/office/officeart/2005/8/layout/chevron2"/>
    <dgm:cxn modelId="{653A3D44-A4F6-441C-82E3-FD84AFF8402C}" srcId="{838AD6F0-5E4F-4871-A791-3FBB76AC7F30}" destId="{38938C80-833C-4BF3-9D7C-AEADBF104DA9}" srcOrd="2" destOrd="0" parTransId="{E87CAE11-9BE2-45DC-BF2C-74C9FD004C74}" sibTransId="{6B07BF38-665A-4376-A48F-05C7C79838D8}"/>
    <dgm:cxn modelId="{F6A3B2F0-DD45-4912-B736-71D5955F1131}" type="presOf" srcId="{7526CC2A-047F-47DD-96B0-4A8F83140D26}" destId="{705FFD80-C001-4D78-BBC2-8FE6B6F59485}" srcOrd="0" destOrd="0" presId="urn:microsoft.com/office/officeart/2005/8/layout/chevron2"/>
    <dgm:cxn modelId="{4C8FF600-F05C-43E5-8C81-409288CF96A8}" srcId="{838AD6F0-5E4F-4871-A791-3FBB76AC7F30}" destId="{8280A1C3-9442-4378-A986-EEDE2C694B3C}" srcOrd="1" destOrd="0" parTransId="{66E88886-77A2-4AAC-8D3E-8EBE1C6F80DC}" sibTransId="{12331681-CA24-47B9-BC8D-C451CB0CAE18}"/>
    <dgm:cxn modelId="{8FFB7965-3948-45F3-AE81-AA5789FC3327}" srcId="{838AD6F0-5E4F-4871-A791-3FBB76AC7F30}" destId="{075623B5-93E3-4CFC-8525-C3551AE0BBB0}" srcOrd="0" destOrd="0" parTransId="{D7818C04-3F63-4257-9529-7AB3CDA88EB3}" sibTransId="{52E8EA27-21F8-4E8B-BA5D-525C710C9506}"/>
    <dgm:cxn modelId="{0D543F03-7758-423A-B16C-9346C27533EE}" type="presOf" srcId="{8280A1C3-9442-4378-A986-EEDE2C694B3C}" destId="{A7423346-10C4-4C2B-85BB-DE0C8B915E65}" srcOrd="0" destOrd="0" presId="urn:microsoft.com/office/officeart/2005/8/layout/chevron2"/>
    <dgm:cxn modelId="{A19DA8EA-E00A-4124-837F-F99256B50DFB}" type="presOf" srcId="{9EDA5BD8-53BF-4006-B48E-93843F832AA1}" destId="{FBEDA5C3-A7A0-4F5E-B3EB-720141428DDA}" srcOrd="0" destOrd="0" presId="urn:microsoft.com/office/officeart/2005/8/layout/chevron2"/>
    <dgm:cxn modelId="{F2AFC6D2-A4A9-4EC0-B9E8-310032E2E1B1}" type="presOf" srcId="{07CC0489-98AE-455D-BDC2-3554C52D19A7}" destId="{61773702-6B1C-4601-89BF-10272AD32B21}" srcOrd="0" destOrd="0" presId="urn:microsoft.com/office/officeart/2005/8/layout/chevron2"/>
    <dgm:cxn modelId="{6A5AD2AC-4FFD-480E-8FCE-F4E6CB368354}" type="presOf" srcId="{38938C80-833C-4BF3-9D7C-AEADBF104DA9}" destId="{BA39E46F-B971-40DD-80F6-092A165A7558}" srcOrd="0" destOrd="0" presId="urn:microsoft.com/office/officeart/2005/8/layout/chevron2"/>
    <dgm:cxn modelId="{DE139997-C44A-41E1-96B8-E7BE68C37802}" type="presOf" srcId="{95AF8593-3A09-4B38-82F8-CEC286BF778A}" destId="{61773702-6B1C-4601-89BF-10272AD32B21}" srcOrd="0" destOrd="1" presId="urn:microsoft.com/office/officeart/2005/8/layout/chevron2"/>
    <dgm:cxn modelId="{7652CC09-1A55-4BBE-BC2D-8DD3C117D735}" srcId="{38938C80-833C-4BF3-9D7C-AEADBF104DA9}" destId="{07CC0489-98AE-455D-BDC2-3554C52D19A7}" srcOrd="0" destOrd="0" parTransId="{F35C1E8D-0938-44DA-9809-1E2574DEDB7C}" sibTransId="{D2594733-27C5-45B4-9D4A-6CA29229AE14}"/>
    <dgm:cxn modelId="{A15ABE13-A5E1-42AB-8DBD-C01A70A6199B}" srcId="{075623B5-93E3-4CFC-8525-C3551AE0BBB0}" destId="{9EDA5BD8-53BF-4006-B48E-93843F832AA1}" srcOrd="0" destOrd="0" parTransId="{D73E84A8-B34E-44F7-A8C6-A24D8354F95E}" sibTransId="{E7952097-161C-44E6-AF2A-13E7862D1FF9}"/>
    <dgm:cxn modelId="{EA0185D8-95C7-49A4-8ABE-A57D2B6131AE}" srcId="{38938C80-833C-4BF3-9D7C-AEADBF104DA9}" destId="{95AF8593-3A09-4B38-82F8-CEC286BF778A}" srcOrd="1" destOrd="0" parTransId="{6AE870B8-0245-4F91-BFF6-D5BD8AB4B87A}" sibTransId="{81B811D4-895E-4EF7-BF20-A38EDE5C7BC6}"/>
    <dgm:cxn modelId="{2DC30EB4-77AA-4422-A752-3B70B5CD42C8}" type="presParOf" srcId="{DC9EBC75-969C-43A4-A7BC-18CD37BE470E}" destId="{39AAC2E1-F4F6-44E8-8B65-9873748069F9}" srcOrd="0" destOrd="0" presId="urn:microsoft.com/office/officeart/2005/8/layout/chevron2"/>
    <dgm:cxn modelId="{5FBC4E0A-6E61-4529-A407-E05E4ABC28BE}" type="presParOf" srcId="{39AAC2E1-F4F6-44E8-8B65-9873748069F9}" destId="{ED95AF74-739B-4FB9-9B8C-77C63EC946CC}" srcOrd="0" destOrd="0" presId="urn:microsoft.com/office/officeart/2005/8/layout/chevron2"/>
    <dgm:cxn modelId="{0BF15078-4B56-4687-8B10-9BB5188DA427}" type="presParOf" srcId="{39AAC2E1-F4F6-44E8-8B65-9873748069F9}" destId="{FBEDA5C3-A7A0-4F5E-B3EB-720141428DDA}" srcOrd="1" destOrd="0" presId="urn:microsoft.com/office/officeart/2005/8/layout/chevron2"/>
    <dgm:cxn modelId="{62C1E80B-BF0F-458A-8B9C-B00243DFF1FE}" type="presParOf" srcId="{DC9EBC75-969C-43A4-A7BC-18CD37BE470E}" destId="{558FA8B8-F7B0-410A-AF44-491D1F0706F4}" srcOrd="1" destOrd="0" presId="urn:microsoft.com/office/officeart/2005/8/layout/chevron2"/>
    <dgm:cxn modelId="{0C1463AA-749C-4535-9D4C-EF5D4758D125}" type="presParOf" srcId="{DC9EBC75-969C-43A4-A7BC-18CD37BE470E}" destId="{02A01F24-8DB2-48E7-85E1-4965440F9A59}" srcOrd="2" destOrd="0" presId="urn:microsoft.com/office/officeart/2005/8/layout/chevron2"/>
    <dgm:cxn modelId="{6799C71B-D34F-4B2D-9CC2-F6C227458556}" type="presParOf" srcId="{02A01F24-8DB2-48E7-85E1-4965440F9A59}" destId="{A7423346-10C4-4C2B-85BB-DE0C8B915E65}" srcOrd="0" destOrd="0" presId="urn:microsoft.com/office/officeart/2005/8/layout/chevron2"/>
    <dgm:cxn modelId="{8A524A79-2ECE-4013-B0C6-001DEA8B8145}" type="presParOf" srcId="{02A01F24-8DB2-48E7-85E1-4965440F9A59}" destId="{705FFD80-C001-4D78-BBC2-8FE6B6F59485}" srcOrd="1" destOrd="0" presId="urn:microsoft.com/office/officeart/2005/8/layout/chevron2"/>
    <dgm:cxn modelId="{0675B401-F4EF-4379-B831-C26468C7F1D5}" type="presParOf" srcId="{DC9EBC75-969C-43A4-A7BC-18CD37BE470E}" destId="{437F6A2B-C3BE-4181-B548-7CF8D693534B}" srcOrd="3" destOrd="0" presId="urn:microsoft.com/office/officeart/2005/8/layout/chevron2"/>
    <dgm:cxn modelId="{50DA4FED-96AD-4834-ADAB-90A24ED8017F}" type="presParOf" srcId="{DC9EBC75-969C-43A4-A7BC-18CD37BE470E}" destId="{1006ECE1-B563-4BA8-84EF-D7D1991C676D}" srcOrd="4" destOrd="0" presId="urn:microsoft.com/office/officeart/2005/8/layout/chevron2"/>
    <dgm:cxn modelId="{0EB681F2-B63D-4D7E-AFB6-B725C6659028}" type="presParOf" srcId="{1006ECE1-B563-4BA8-84EF-D7D1991C676D}" destId="{BA39E46F-B971-40DD-80F6-092A165A7558}" srcOrd="0" destOrd="0" presId="urn:microsoft.com/office/officeart/2005/8/layout/chevron2"/>
    <dgm:cxn modelId="{8920BA67-2F06-47D1-9684-5105AC3123E6}" type="presParOf" srcId="{1006ECE1-B563-4BA8-84EF-D7D1991C676D}" destId="{61773702-6B1C-4601-89BF-10272AD32B21}" srcOrd="1" destOrd="0" presId="urn:microsoft.com/office/officeart/2005/8/layout/chevron2"/>
  </dgm:cxnLst>
  <dgm:bg>
    <a:solidFill>
      <a:schemeClr val="accent2">
        <a:lumMod val="60000"/>
        <a:lumOff val="40000"/>
      </a:schemeClr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22CDE9D-0129-43E6-8AE7-6819162CB36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68AA1B2-0C86-4A2E-BCDC-A27C7A6E62A4}">
      <dgm:prSet phldrT="[Текст]" custT="1"/>
      <dgm:spPr/>
      <dgm:t>
        <a:bodyPr/>
        <a:lstStyle/>
        <a:p>
          <a:r>
            <a:rPr lang="ru-RU" sz="2800" dirty="0" smtClean="0"/>
            <a:t>Формирование  широкого доступа к цифровым технологиям</a:t>
          </a:r>
          <a:endParaRPr lang="ru-RU" sz="2800" dirty="0"/>
        </a:p>
      </dgm:t>
    </dgm:pt>
    <dgm:pt modelId="{D8BB2136-9867-4C23-9882-75BF427CBE84}" type="parTrans" cxnId="{4CB4B31D-D25E-4763-B19E-412A443204FD}">
      <dgm:prSet/>
      <dgm:spPr/>
      <dgm:t>
        <a:bodyPr/>
        <a:lstStyle/>
        <a:p>
          <a:endParaRPr lang="ru-RU"/>
        </a:p>
      </dgm:t>
    </dgm:pt>
    <dgm:pt modelId="{944451FC-EF59-4B11-BF61-955AD3BA316D}" type="sibTrans" cxnId="{4CB4B31D-D25E-4763-B19E-412A443204FD}">
      <dgm:prSet/>
      <dgm:spPr/>
      <dgm:t>
        <a:bodyPr/>
        <a:lstStyle/>
        <a:p>
          <a:endParaRPr lang="ru-RU"/>
        </a:p>
      </dgm:t>
    </dgm:pt>
    <dgm:pt modelId="{996DBDCC-5CA8-40CD-BC0D-FCD7D4523BBE}">
      <dgm:prSet phldrT="[Текст]" custT="1"/>
      <dgm:spPr/>
      <dgm:t>
        <a:bodyPr/>
        <a:lstStyle/>
        <a:p>
          <a:r>
            <a:rPr lang="ru-RU" sz="2400" dirty="0" smtClean="0"/>
            <a:t>Альтернатива: государство само объединяет в одном информационном пространстве производителей и потребителей</a:t>
          </a:r>
          <a:endParaRPr lang="ru-RU" sz="2400" dirty="0"/>
        </a:p>
      </dgm:t>
    </dgm:pt>
    <dgm:pt modelId="{131C5CBE-E5C3-4EAF-844E-B5DE18E1CD2D}" type="parTrans" cxnId="{81FFB024-2D68-4560-9AE0-13B9179BFF4B}">
      <dgm:prSet/>
      <dgm:spPr/>
      <dgm:t>
        <a:bodyPr/>
        <a:lstStyle/>
        <a:p>
          <a:endParaRPr lang="ru-RU"/>
        </a:p>
      </dgm:t>
    </dgm:pt>
    <dgm:pt modelId="{FC51168B-C25A-497B-A50D-BB7DF1DC0079}" type="sibTrans" cxnId="{81FFB024-2D68-4560-9AE0-13B9179BFF4B}">
      <dgm:prSet/>
      <dgm:spPr/>
      <dgm:t>
        <a:bodyPr/>
        <a:lstStyle/>
        <a:p>
          <a:endParaRPr lang="ru-RU"/>
        </a:p>
      </dgm:t>
    </dgm:pt>
    <dgm:pt modelId="{2F889CE2-6A07-4107-85A6-2452A7B2F6EF}">
      <dgm:prSet phldrT="[Текст]" custT="1"/>
      <dgm:spPr/>
      <dgm:t>
        <a:bodyPr/>
        <a:lstStyle/>
        <a:p>
          <a:r>
            <a:rPr lang="ru-RU" sz="2000" dirty="0" smtClean="0"/>
            <a:t>Усиление акцента на защите потребителей (создание возможностей для пользования новыми технологиями, защита от разработчиков программного продукта, навязывания дополнительных сервисов и т.п.)</a:t>
          </a:r>
          <a:endParaRPr lang="ru-RU" sz="2000" dirty="0"/>
        </a:p>
      </dgm:t>
    </dgm:pt>
    <dgm:pt modelId="{8C96CF6A-FA4D-426F-82F6-72CFB39F5526}" type="parTrans" cxnId="{E59EF605-1040-4FBB-AD8C-7FF6AAD5B390}">
      <dgm:prSet/>
      <dgm:spPr/>
      <dgm:t>
        <a:bodyPr/>
        <a:lstStyle/>
        <a:p>
          <a:endParaRPr lang="ru-RU"/>
        </a:p>
      </dgm:t>
    </dgm:pt>
    <dgm:pt modelId="{144D02FE-7D41-49A5-80B0-89FFA41AB836}" type="sibTrans" cxnId="{E59EF605-1040-4FBB-AD8C-7FF6AAD5B390}">
      <dgm:prSet/>
      <dgm:spPr/>
      <dgm:t>
        <a:bodyPr/>
        <a:lstStyle/>
        <a:p>
          <a:endParaRPr lang="ru-RU"/>
        </a:p>
      </dgm:t>
    </dgm:pt>
    <dgm:pt modelId="{AE0D3E64-33EF-4C8F-8FB2-9483ADDA6FF9}" type="pres">
      <dgm:prSet presAssocID="{E22CDE9D-0129-43E6-8AE7-6819162CB36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7C2A26F-3096-4972-BCE0-39A7BD48D8DA}" type="pres">
      <dgm:prSet presAssocID="{668AA1B2-0C86-4A2E-BCDC-A27C7A6E62A4}" presName="parentLin" presStyleCnt="0"/>
      <dgm:spPr/>
    </dgm:pt>
    <dgm:pt modelId="{E4DF5619-EA5F-4A1C-A320-6B67BD782D98}" type="pres">
      <dgm:prSet presAssocID="{668AA1B2-0C86-4A2E-BCDC-A27C7A6E62A4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5C8D1295-7FE1-49C1-AC61-8872134CC82A}" type="pres">
      <dgm:prSet presAssocID="{668AA1B2-0C86-4A2E-BCDC-A27C7A6E62A4}" presName="parentText" presStyleLbl="node1" presStyleIdx="0" presStyleCnt="3" custScaleX="103049" custScaleY="561806" custLinFactY="-6480" custLinFactNeighborX="-2741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648715-1677-4DC8-94E8-E30997CB568B}" type="pres">
      <dgm:prSet presAssocID="{668AA1B2-0C86-4A2E-BCDC-A27C7A6E62A4}" presName="negativeSpace" presStyleCnt="0"/>
      <dgm:spPr/>
    </dgm:pt>
    <dgm:pt modelId="{FD31E382-DE84-4054-8CD8-49119B5A0AF5}" type="pres">
      <dgm:prSet presAssocID="{668AA1B2-0C86-4A2E-BCDC-A27C7A6E62A4}" presName="childText" presStyleLbl="conFgAcc1" presStyleIdx="0" presStyleCnt="3" custLinFactY="-251905" custLinFactNeighborX="126" custLinFactNeighborY="-300000">
        <dgm:presLayoutVars>
          <dgm:bulletEnabled val="1"/>
        </dgm:presLayoutVars>
      </dgm:prSet>
      <dgm:spPr/>
    </dgm:pt>
    <dgm:pt modelId="{B4669C0F-FA6D-42AC-BEBF-F859D51421C6}" type="pres">
      <dgm:prSet presAssocID="{944451FC-EF59-4B11-BF61-955AD3BA316D}" presName="spaceBetweenRectangles" presStyleCnt="0"/>
      <dgm:spPr/>
    </dgm:pt>
    <dgm:pt modelId="{8DDF1792-D4AF-41D9-A3FA-1643A49D4197}" type="pres">
      <dgm:prSet presAssocID="{996DBDCC-5CA8-40CD-BC0D-FCD7D4523BBE}" presName="parentLin" presStyleCnt="0"/>
      <dgm:spPr/>
    </dgm:pt>
    <dgm:pt modelId="{4E9C5F3D-7623-4D6B-AED3-943DE2241BF5}" type="pres">
      <dgm:prSet presAssocID="{996DBDCC-5CA8-40CD-BC0D-FCD7D4523BBE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EF643695-3261-448E-8E13-18814773A129}" type="pres">
      <dgm:prSet presAssocID="{996DBDCC-5CA8-40CD-BC0D-FCD7D4523BBE}" presName="parentText" presStyleLbl="node1" presStyleIdx="1" presStyleCnt="3" custScaleX="125230" custScaleY="527538" custLinFactNeighborX="-9899" custLinFactNeighborY="-5100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B111AD-1C8B-4D03-BBF2-49027DFDBFC4}" type="pres">
      <dgm:prSet presAssocID="{996DBDCC-5CA8-40CD-BC0D-FCD7D4523BBE}" presName="negativeSpace" presStyleCnt="0"/>
      <dgm:spPr/>
    </dgm:pt>
    <dgm:pt modelId="{66A0B771-DE2A-494D-8689-65250697BCB0}" type="pres">
      <dgm:prSet presAssocID="{996DBDCC-5CA8-40CD-BC0D-FCD7D4523BBE}" presName="childText" presStyleLbl="conFgAcc1" presStyleIdx="1" presStyleCnt="3" custFlipVert="1" custScaleY="100071" custLinFactY="-233405" custLinFactNeighborX="-749" custLinFactNeighborY="-300000">
        <dgm:presLayoutVars>
          <dgm:bulletEnabled val="1"/>
        </dgm:presLayoutVars>
      </dgm:prSet>
      <dgm:spPr/>
    </dgm:pt>
    <dgm:pt modelId="{104310BA-B8BE-4DB3-ADF8-6120F6A7BE55}" type="pres">
      <dgm:prSet presAssocID="{FC51168B-C25A-497B-A50D-BB7DF1DC0079}" presName="spaceBetweenRectangles" presStyleCnt="0"/>
      <dgm:spPr/>
    </dgm:pt>
    <dgm:pt modelId="{91334B6C-1A99-4B75-B9D9-F46405FC11E8}" type="pres">
      <dgm:prSet presAssocID="{2F889CE2-6A07-4107-85A6-2452A7B2F6EF}" presName="parentLin" presStyleCnt="0"/>
      <dgm:spPr/>
    </dgm:pt>
    <dgm:pt modelId="{810F2438-13D1-439A-817E-BAFD6530837B}" type="pres">
      <dgm:prSet presAssocID="{2F889CE2-6A07-4107-85A6-2452A7B2F6EF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23A435A1-E298-4744-8FB0-0EDBF07F8756}" type="pres">
      <dgm:prSet presAssocID="{2F889CE2-6A07-4107-85A6-2452A7B2F6EF}" presName="parentText" presStyleLbl="node1" presStyleIdx="2" presStyleCnt="3" custAng="0" custScaleX="140231" custScaleY="508454" custLinFactNeighborX="7618" custLinFactNeighborY="804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A377DF-B497-460E-94D0-820ACCA0EDB3}" type="pres">
      <dgm:prSet presAssocID="{2F889CE2-6A07-4107-85A6-2452A7B2F6EF}" presName="negativeSpace" presStyleCnt="0"/>
      <dgm:spPr/>
    </dgm:pt>
    <dgm:pt modelId="{756BED9A-BB7E-4EEF-A754-1AADC32FAD93}" type="pres">
      <dgm:prSet presAssocID="{2F889CE2-6A07-4107-85A6-2452A7B2F6EF}" presName="childText" presStyleLbl="conFgAcc1" presStyleIdx="2" presStyleCnt="3" custLinFactY="-100000" custLinFactNeighborX="1001" custLinFactNeighborY="-120254">
        <dgm:presLayoutVars>
          <dgm:bulletEnabled val="1"/>
        </dgm:presLayoutVars>
      </dgm:prSet>
      <dgm:spPr/>
    </dgm:pt>
  </dgm:ptLst>
  <dgm:cxnLst>
    <dgm:cxn modelId="{DEEEB28F-A97E-4646-B54A-0B2FE7852C87}" type="presOf" srcId="{996DBDCC-5CA8-40CD-BC0D-FCD7D4523BBE}" destId="{4E9C5F3D-7623-4D6B-AED3-943DE2241BF5}" srcOrd="0" destOrd="0" presId="urn:microsoft.com/office/officeart/2005/8/layout/list1"/>
    <dgm:cxn modelId="{4CB4B31D-D25E-4763-B19E-412A443204FD}" srcId="{E22CDE9D-0129-43E6-8AE7-6819162CB366}" destId="{668AA1B2-0C86-4A2E-BCDC-A27C7A6E62A4}" srcOrd="0" destOrd="0" parTransId="{D8BB2136-9867-4C23-9882-75BF427CBE84}" sibTransId="{944451FC-EF59-4B11-BF61-955AD3BA316D}"/>
    <dgm:cxn modelId="{A57BFBB8-9E29-4557-87A5-638EA7501135}" type="presOf" srcId="{996DBDCC-5CA8-40CD-BC0D-FCD7D4523BBE}" destId="{EF643695-3261-448E-8E13-18814773A129}" srcOrd="1" destOrd="0" presId="urn:microsoft.com/office/officeart/2005/8/layout/list1"/>
    <dgm:cxn modelId="{81FFB024-2D68-4560-9AE0-13B9179BFF4B}" srcId="{E22CDE9D-0129-43E6-8AE7-6819162CB366}" destId="{996DBDCC-5CA8-40CD-BC0D-FCD7D4523BBE}" srcOrd="1" destOrd="0" parTransId="{131C5CBE-E5C3-4EAF-844E-B5DE18E1CD2D}" sibTransId="{FC51168B-C25A-497B-A50D-BB7DF1DC0079}"/>
    <dgm:cxn modelId="{ED340826-D788-4423-9DD1-9D66032DBD61}" type="presOf" srcId="{668AA1B2-0C86-4A2E-BCDC-A27C7A6E62A4}" destId="{5C8D1295-7FE1-49C1-AC61-8872134CC82A}" srcOrd="1" destOrd="0" presId="urn:microsoft.com/office/officeart/2005/8/layout/list1"/>
    <dgm:cxn modelId="{B92F761A-6251-4E22-A230-F8C89B0B0CD5}" type="presOf" srcId="{E22CDE9D-0129-43E6-8AE7-6819162CB366}" destId="{AE0D3E64-33EF-4C8F-8FB2-9483ADDA6FF9}" srcOrd="0" destOrd="0" presId="urn:microsoft.com/office/officeart/2005/8/layout/list1"/>
    <dgm:cxn modelId="{C1EA7E47-7FB8-4A1F-AA61-E28F6CF73E8C}" type="presOf" srcId="{2F889CE2-6A07-4107-85A6-2452A7B2F6EF}" destId="{23A435A1-E298-4744-8FB0-0EDBF07F8756}" srcOrd="1" destOrd="0" presId="urn:microsoft.com/office/officeart/2005/8/layout/list1"/>
    <dgm:cxn modelId="{0711E8ED-39B7-4681-9538-12192EDC239F}" type="presOf" srcId="{2F889CE2-6A07-4107-85A6-2452A7B2F6EF}" destId="{810F2438-13D1-439A-817E-BAFD6530837B}" srcOrd="0" destOrd="0" presId="urn:microsoft.com/office/officeart/2005/8/layout/list1"/>
    <dgm:cxn modelId="{80495B3C-D290-43CA-9B24-6C9CC992E312}" type="presOf" srcId="{668AA1B2-0C86-4A2E-BCDC-A27C7A6E62A4}" destId="{E4DF5619-EA5F-4A1C-A320-6B67BD782D98}" srcOrd="0" destOrd="0" presId="urn:microsoft.com/office/officeart/2005/8/layout/list1"/>
    <dgm:cxn modelId="{E59EF605-1040-4FBB-AD8C-7FF6AAD5B390}" srcId="{E22CDE9D-0129-43E6-8AE7-6819162CB366}" destId="{2F889CE2-6A07-4107-85A6-2452A7B2F6EF}" srcOrd="2" destOrd="0" parTransId="{8C96CF6A-FA4D-426F-82F6-72CFB39F5526}" sibTransId="{144D02FE-7D41-49A5-80B0-89FFA41AB836}"/>
    <dgm:cxn modelId="{17072418-1F79-4704-BA39-31C8A7538D9F}" type="presParOf" srcId="{AE0D3E64-33EF-4C8F-8FB2-9483ADDA6FF9}" destId="{17C2A26F-3096-4972-BCE0-39A7BD48D8DA}" srcOrd="0" destOrd="0" presId="urn:microsoft.com/office/officeart/2005/8/layout/list1"/>
    <dgm:cxn modelId="{CD2CD534-7164-4243-9A2F-52DCFFB48FF7}" type="presParOf" srcId="{17C2A26F-3096-4972-BCE0-39A7BD48D8DA}" destId="{E4DF5619-EA5F-4A1C-A320-6B67BD782D98}" srcOrd="0" destOrd="0" presId="urn:microsoft.com/office/officeart/2005/8/layout/list1"/>
    <dgm:cxn modelId="{F4FF0D46-BEA5-4CC1-92F3-EAEE1C1A8BF2}" type="presParOf" srcId="{17C2A26F-3096-4972-BCE0-39A7BD48D8DA}" destId="{5C8D1295-7FE1-49C1-AC61-8872134CC82A}" srcOrd="1" destOrd="0" presId="urn:microsoft.com/office/officeart/2005/8/layout/list1"/>
    <dgm:cxn modelId="{0B9D75FF-8312-4E29-8464-B6A44F5B6123}" type="presParOf" srcId="{AE0D3E64-33EF-4C8F-8FB2-9483ADDA6FF9}" destId="{D8648715-1677-4DC8-94E8-E30997CB568B}" srcOrd="1" destOrd="0" presId="urn:microsoft.com/office/officeart/2005/8/layout/list1"/>
    <dgm:cxn modelId="{1CE44255-DB6F-4FAA-96BF-4D8ADC567A7B}" type="presParOf" srcId="{AE0D3E64-33EF-4C8F-8FB2-9483ADDA6FF9}" destId="{FD31E382-DE84-4054-8CD8-49119B5A0AF5}" srcOrd="2" destOrd="0" presId="urn:microsoft.com/office/officeart/2005/8/layout/list1"/>
    <dgm:cxn modelId="{C62E9135-3901-4378-8664-7692A76D7464}" type="presParOf" srcId="{AE0D3E64-33EF-4C8F-8FB2-9483ADDA6FF9}" destId="{B4669C0F-FA6D-42AC-BEBF-F859D51421C6}" srcOrd="3" destOrd="0" presId="urn:microsoft.com/office/officeart/2005/8/layout/list1"/>
    <dgm:cxn modelId="{2215233F-9725-4F13-BD89-A81FE2209765}" type="presParOf" srcId="{AE0D3E64-33EF-4C8F-8FB2-9483ADDA6FF9}" destId="{8DDF1792-D4AF-41D9-A3FA-1643A49D4197}" srcOrd="4" destOrd="0" presId="urn:microsoft.com/office/officeart/2005/8/layout/list1"/>
    <dgm:cxn modelId="{7DC99258-010B-475E-B862-CCE8A8FEBDED}" type="presParOf" srcId="{8DDF1792-D4AF-41D9-A3FA-1643A49D4197}" destId="{4E9C5F3D-7623-4D6B-AED3-943DE2241BF5}" srcOrd="0" destOrd="0" presId="urn:microsoft.com/office/officeart/2005/8/layout/list1"/>
    <dgm:cxn modelId="{0F21C481-7930-4DA9-8CE8-74C19E488119}" type="presParOf" srcId="{8DDF1792-D4AF-41D9-A3FA-1643A49D4197}" destId="{EF643695-3261-448E-8E13-18814773A129}" srcOrd="1" destOrd="0" presId="urn:microsoft.com/office/officeart/2005/8/layout/list1"/>
    <dgm:cxn modelId="{89E8A06F-EB08-46F2-BBA6-1505548B2B85}" type="presParOf" srcId="{AE0D3E64-33EF-4C8F-8FB2-9483ADDA6FF9}" destId="{9FB111AD-1C8B-4D03-BBF2-49027DFDBFC4}" srcOrd="5" destOrd="0" presId="urn:microsoft.com/office/officeart/2005/8/layout/list1"/>
    <dgm:cxn modelId="{0598BB01-BD7B-4786-9862-EF03CA2FED80}" type="presParOf" srcId="{AE0D3E64-33EF-4C8F-8FB2-9483ADDA6FF9}" destId="{66A0B771-DE2A-494D-8689-65250697BCB0}" srcOrd="6" destOrd="0" presId="urn:microsoft.com/office/officeart/2005/8/layout/list1"/>
    <dgm:cxn modelId="{2A24069F-100C-412D-8877-F9E5EAD9C882}" type="presParOf" srcId="{AE0D3E64-33EF-4C8F-8FB2-9483ADDA6FF9}" destId="{104310BA-B8BE-4DB3-ADF8-6120F6A7BE55}" srcOrd="7" destOrd="0" presId="urn:microsoft.com/office/officeart/2005/8/layout/list1"/>
    <dgm:cxn modelId="{3815D45E-2338-47E0-957B-4EB643DE9548}" type="presParOf" srcId="{AE0D3E64-33EF-4C8F-8FB2-9483ADDA6FF9}" destId="{91334B6C-1A99-4B75-B9D9-F46405FC11E8}" srcOrd="8" destOrd="0" presId="urn:microsoft.com/office/officeart/2005/8/layout/list1"/>
    <dgm:cxn modelId="{D3F71997-0452-48F1-9CC6-8479CFE93F13}" type="presParOf" srcId="{91334B6C-1A99-4B75-B9D9-F46405FC11E8}" destId="{810F2438-13D1-439A-817E-BAFD6530837B}" srcOrd="0" destOrd="0" presId="urn:microsoft.com/office/officeart/2005/8/layout/list1"/>
    <dgm:cxn modelId="{D2C1A2AB-B1E0-4E2B-8E0A-6EC51D4A6E43}" type="presParOf" srcId="{91334B6C-1A99-4B75-B9D9-F46405FC11E8}" destId="{23A435A1-E298-4744-8FB0-0EDBF07F8756}" srcOrd="1" destOrd="0" presId="urn:microsoft.com/office/officeart/2005/8/layout/list1"/>
    <dgm:cxn modelId="{112D2F42-65B2-461A-8CDC-3CEA5860E52A}" type="presParOf" srcId="{AE0D3E64-33EF-4C8F-8FB2-9483ADDA6FF9}" destId="{50A377DF-B497-460E-94D0-820ACCA0EDB3}" srcOrd="9" destOrd="0" presId="urn:microsoft.com/office/officeart/2005/8/layout/list1"/>
    <dgm:cxn modelId="{FBA71B9D-01B4-4642-B6DB-4D45915486ED}" type="presParOf" srcId="{AE0D3E64-33EF-4C8F-8FB2-9483ADDA6FF9}" destId="{756BED9A-BB7E-4EEF-A754-1AADC32FAD93}" srcOrd="10" destOrd="0" presId="urn:microsoft.com/office/officeart/2005/8/layout/list1"/>
  </dgm:cxnLst>
  <dgm:bg>
    <a:solidFill>
      <a:schemeClr val="accent3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D75C536-E1E2-4CA7-B412-D0BD69A2AFB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5E1C4D5-E330-48B2-8D92-8BB730B389C8}">
      <dgm:prSet phldrT="[Текст]" custT="1"/>
      <dgm:spPr/>
      <dgm:t>
        <a:bodyPr/>
        <a:lstStyle/>
        <a:p>
          <a:r>
            <a:rPr lang="ru-RU" sz="2000" dirty="0" smtClean="0"/>
            <a:t>Изменение характера рынка труда</a:t>
          </a:r>
          <a:endParaRPr lang="ru-RU" sz="2000" dirty="0"/>
        </a:p>
      </dgm:t>
    </dgm:pt>
    <dgm:pt modelId="{E47132C1-F7A6-43A6-AB95-B6D3D614BAF6}" type="parTrans" cxnId="{919568C3-0A80-4543-9233-18D9A3C51C2B}">
      <dgm:prSet/>
      <dgm:spPr/>
      <dgm:t>
        <a:bodyPr/>
        <a:lstStyle/>
        <a:p>
          <a:endParaRPr lang="ru-RU"/>
        </a:p>
      </dgm:t>
    </dgm:pt>
    <dgm:pt modelId="{E0B18F0F-3472-40C9-AD9E-560A3DB21033}" type="sibTrans" cxnId="{919568C3-0A80-4543-9233-18D9A3C51C2B}">
      <dgm:prSet/>
      <dgm:spPr/>
      <dgm:t>
        <a:bodyPr/>
        <a:lstStyle/>
        <a:p>
          <a:endParaRPr lang="ru-RU"/>
        </a:p>
      </dgm:t>
    </dgm:pt>
    <dgm:pt modelId="{E918D006-01F3-437A-B693-FA62A6B3A863}">
      <dgm:prSet phldrT="[Текст]" custT="1"/>
      <dgm:spPr/>
      <dgm:t>
        <a:bodyPr/>
        <a:lstStyle/>
        <a:p>
          <a:r>
            <a:rPr lang="ru-RU" sz="1800" dirty="0" smtClean="0"/>
            <a:t>Сокращение числа занятых в трудовых коллективах, увеличение числа </a:t>
          </a:r>
          <a:r>
            <a:rPr lang="ru-RU" sz="1800" dirty="0" err="1" smtClean="0"/>
            <a:t>самозанятых</a:t>
          </a:r>
          <a:r>
            <a:rPr lang="ru-RU" sz="1800" dirty="0" smtClean="0"/>
            <a:t>, платформенных занятых</a:t>
          </a:r>
          <a:endParaRPr lang="ru-RU" sz="1800" dirty="0"/>
        </a:p>
      </dgm:t>
    </dgm:pt>
    <dgm:pt modelId="{05C9BBD5-F83B-4548-AB0F-3610287E55D2}" type="parTrans" cxnId="{26132FE5-3B6C-4619-BADF-7D754500C366}">
      <dgm:prSet/>
      <dgm:spPr/>
      <dgm:t>
        <a:bodyPr/>
        <a:lstStyle/>
        <a:p>
          <a:endParaRPr lang="ru-RU"/>
        </a:p>
      </dgm:t>
    </dgm:pt>
    <dgm:pt modelId="{F1E9556F-7B5A-4AE0-B942-5517AB57A864}" type="sibTrans" cxnId="{26132FE5-3B6C-4619-BADF-7D754500C366}">
      <dgm:prSet/>
      <dgm:spPr/>
      <dgm:t>
        <a:bodyPr/>
        <a:lstStyle/>
        <a:p>
          <a:endParaRPr lang="ru-RU"/>
        </a:p>
      </dgm:t>
    </dgm:pt>
    <dgm:pt modelId="{F0717160-DDA6-4ED4-8684-C51E5E31EBDB}">
      <dgm:prSet phldrT="[Текст]" custT="1"/>
      <dgm:spPr/>
      <dgm:t>
        <a:bodyPr/>
        <a:lstStyle/>
        <a:p>
          <a:r>
            <a:rPr lang="ru-RU" sz="1800" dirty="0" smtClean="0"/>
            <a:t>Кризис системы социального партнерства как способа согласования интересов наемных работников и работодателей</a:t>
          </a:r>
          <a:endParaRPr lang="ru-RU" sz="1800" dirty="0"/>
        </a:p>
      </dgm:t>
    </dgm:pt>
    <dgm:pt modelId="{B1F1822C-01D3-4C32-954A-1E64699CCCFB}" type="parTrans" cxnId="{9CBD7F2B-883E-41CF-A3F8-95C577DF9CE2}">
      <dgm:prSet/>
      <dgm:spPr/>
      <dgm:t>
        <a:bodyPr/>
        <a:lstStyle/>
        <a:p>
          <a:endParaRPr lang="ru-RU"/>
        </a:p>
      </dgm:t>
    </dgm:pt>
    <dgm:pt modelId="{CF23503A-FE63-4070-86C9-E0053E283236}" type="sibTrans" cxnId="{9CBD7F2B-883E-41CF-A3F8-95C577DF9CE2}">
      <dgm:prSet/>
      <dgm:spPr/>
      <dgm:t>
        <a:bodyPr/>
        <a:lstStyle/>
        <a:p>
          <a:endParaRPr lang="ru-RU"/>
        </a:p>
      </dgm:t>
    </dgm:pt>
    <dgm:pt modelId="{B66DFCDB-795B-443B-B7AE-F59217B4EB24}">
      <dgm:prSet phldrT="[Текст]" custT="1"/>
      <dgm:spPr/>
      <dgm:t>
        <a:bodyPr/>
        <a:lstStyle/>
        <a:p>
          <a:r>
            <a:rPr lang="ru-RU" sz="1800" dirty="0" smtClean="0"/>
            <a:t>Сокращение средств социального страхования и снижение уровня государственных социальных  гарантий</a:t>
          </a:r>
          <a:endParaRPr lang="ru-RU" sz="1800" dirty="0"/>
        </a:p>
      </dgm:t>
    </dgm:pt>
    <dgm:pt modelId="{BF0FC06D-19C7-42E0-952E-E59CD9873C15}" type="parTrans" cxnId="{01A46CA5-2771-43CF-B9BA-6817018EC798}">
      <dgm:prSet/>
      <dgm:spPr/>
      <dgm:t>
        <a:bodyPr/>
        <a:lstStyle/>
        <a:p>
          <a:endParaRPr lang="ru-RU"/>
        </a:p>
      </dgm:t>
    </dgm:pt>
    <dgm:pt modelId="{B8300981-0EBE-4775-A5C0-6BB071AF2809}" type="sibTrans" cxnId="{01A46CA5-2771-43CF-B9BA-6817018EC798}">
      <dgm:prSet/>
      <dgm:spPr/>
      <dgm:t>
        <a:bodyPr/>
        <a:lstStyle/>
        <a:p>
          <a:endParaRPr lang="ru-RU"/>
        </a:p>
      </dgm:t>
    </dgm:pt>
    <dgm:pt modelId="{0A4DE59E-24AA-43E8-91BF-F4A6174FE492}">
      <dgm:prSet phldrT="[Текст]" custT="1"/>
      <dgm:spPr/>
      <dgm:t>
        <a:bodyPr/>
        <a:lstStyle/>
        <a:p>
          <a:r>
            <a:rPr lang="ru-RU" sz="1800" dirty="0" smtClean="0"/>
            <a:t>Усиление неравномерности распределения доходов между различными социальными группами</a:t>
          </a:r>
          <a:endParaRPr lang="ru-RU" sz="1800" dirty="0"/>
        </a:p>
      </dgm:t>
    </dgm:pt>
    <dgm:pt modelId="{5AEF2302-0693-4D35-8755-FBF74A23F9F7}" type="parTrans" cxnId="{699CEE04-EFF5-4DE0-847F-218DB35A6DEA}">
      <dgm:prSet/>
      <dgm:spPr/>
      <dgm:t>
        <a:bodyPr/>
        <a:lstStyle/>
        <a:p>
          <a:endParaRPr lang="ru-RU"/>
        </a:p>
      </dgm:t>
    </dgm:pt>
    <dgm:pt modelId="{6CA55997-E7B5-4FA3-A26C-D3AA4CF68136}" type="sibTrans" cxnId="{699CEE04-EFF5-4DE0-847F-218DB35A6DEA}">
      <dgm:prSet/>
      <dgm:spPr/>
      <dgm:t>
        <a:bodyPr/>
        <a:lstStyle/>
        <a:p>
          <a:endParaRPr lang="ru-RU"/>
        </a:p>
      </dgm:t>
    </dgm:pt>
    <dgm:pt modelId="{8BFBB681-D940-4D93-B2E0-7116194003B8}" type="pres">
      <dgm:prSet presAssocID="{4D75C536-E1E2-4CA7-B412-D0BD69A2AFB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37BC54F-0F4F-4EAD-BE56-D812F530E500}" type="pres">
      <dgm:prSet presAssocID="{A5E1C4D5-E330-48B2-8D92-8BB730B389C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BE8831-B62D-4EC6-B697-5B961236234E}" type="pres">
      <dgm:prSet presAssocID="{E0B18F0F-3472-40C9-AD9E-560A3DB21033}" presName="sibTrans" presStyleCnt="0"/>
      <dgm:spPr/>
    </dgm:pt>
    <dgm:pt modelId="{25095FBC-71E0-46E4-9D29-504CBAEA2393}" type="pres">
      <dgm:prSet presAssocID="{E918D006-01F3-437A-B693-FA62A6B3A86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0E8A02-8AF1-4631-822E-A7E635374098}" type="pres">
      <dgm:prSet presAssocID="{F1E9556F-7B5A-4AE0-B942-5517AB57A864}" presName="sibTrans" presStyleCnt="0"/>
      <dgm:spPr/>
    </dgm:pt>
    <dgm:pt modelId="{330C1835-4A38-4A1D-AD3A-835FAF44B3B2}" type="pres">
      <dgm:prSet presAssocID="{F0717160-DDA6-4ED4-8684-C51E5E31EBD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2F96C2-AE64-429F-A4EC-2E9F0BA2E43B}" type="pres">
      <dgm:prSet presAssocID="{CF23503A-FE63-4070-86C9-E0053E283236}" presName="sibTrans" presStyleCnt="0"/>
      <dgm:spPr/>
    </dgm:pt>
    <dgm:pt modelId="{DCF19465-0282-45F9-889A-EB6D62215009}" type="pres">
      <dgm:prSet presAssocID="{B66DFCDB-795B-443B-B7AE-F59217B4EB24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8649F4-82CB-4E93-8D08-E45E2D22B8E6}" type="pres">
      <dgm:prSet presAssocID="{B8300981-0EBE-4775-A5C0-6BB071AF2809}" presName="sibTrans" presStyleCnt="0"/>
      <dgm:spPr/>
    </dgm:pt>
    <dgm:pt modelId="{DF60D89A-AA3F-4F24-99B5-8EC3D435A876}" type="pres">
      <dgm:prSet presAssocID="{0A4DE59E-24AA-43E8-91BF-F4A6174FE49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F13ECD5-2807-4526-906A-842B14F98B04}" type="presOf" srcId="{A5E1C4D5-E330-48B2-8D92-8BB730B389C8}" destId="{037BC54F-0F4F-4EAD-BE56-D812F530E500}" srcOrd="0" destOrd="0" presId="urn:microsoft.com/office/officeart/2005/8/layout/default"/>
    <dgm:cxn modelId="{26132FE5-3B6C-4619-BADF-7D754500C366}" srcId="{4D75C536-E1E2-4CA7-B412-D0BD69A2AFBC}" destId="{E918D006-01F3-437A-B693-FA62A6B3A863}" srcOrd="1" destOrd="0" parTransId="{05C9BBD5-F83B-4548-AB0F-3610287E55D2}" sibTransId="{F1E9556F-7B5A-4AE0-B942-5517AB57A864}"/>
    <dgm:cxn modelId="{895B02DB-CAFB-4770-B532-D7999154FC80}" type="presOf" srcId="{F0717160-DDA6-4ED4-8684-C51E5E31EBDB}" destId="{330C1835-4A38-4A1D-AD3A-835FAF44B3B2}" srcOrd="0" destOrd="0" presId="urn:microsoft.com/office/officeart/2005/8/layout/default"/>
    <dgm:cxn modelId="{1F88E4E6-F386-48BA-BFA6-93E2A76CF2BF}" type="presOf" srcId="{4D75C536-E1E2-4CA7-B412-D0BD69A2AFBC}" destId="{8BFBB681-D940-4D93-B2E0-7116194003B8}" srcOrd="0" destOrd="0" presId="urn:microsoft.com/office/officeart/2005/8/layout/default"/>
    <dgm:cxn modelId="{A8525F6D-3A59-4ECF-AACC-0FAA6C229E05}" type="presOf" srcId="{E918D006-01F3-437A-B693-FA62A6B3A863}" destId="{25095FBC-71E0-46E4-9D29-504CBAEA2393}" srcOrd="0" destOrd="0" presId="urn:microsoft.com/office/officeart/2005/8/layout/default"/>
    <dgm:cxn modelId="{9CBD7F2B-883E-41CF-A3F8-95C577DF9CE2}" srcId="{4D75C536-E1E2-4CA7-B412-D0BD69A2AFBC}" destId="{F0717160-DDA6-4ED4-8684-C51E5E31EBDB}" srcOrd="2" destOrd="0" parTransId="{B1F1822C-01D3-4C32-954A-1E64699CCCFB}" sibTransId="{CF23503A-FE63-4070-86C9-E0053E283236}"/>
    <dgm:cxn modelId="{699CEE04-EFF5-4DE0-847F-218DB35A6DEA}" srcId="{4D75C536-E1E2-4CA7-B412-D0BD69A2AFBC}" destId="{0A4DE59E-24AA-43E8-91BF-F4A6174FE492}" srcOrd="4" destOrd="0" parTransId="{5AEF2302-0693-4D35-8755-FBF74A23F9F7}" sibTransId="{6CA55997-E7B5-4FA3-A26C-D3AA4CF68136}"/>
    <dgm:cxn modelId="{919568C3-0A80-4543-9233-18D9A3C51C2B}" srcId="{4D75C536-E1E2-4CA7-B412-D0BD69A2AFBC}" destId="{A5E1C4D5-E330-48B2-8D92-8BB730B389C8}" srcOrd="0" destOrd="0" parTransId="{E47132C1-F7A6-43A6-AB95-B6D3D614BAF6}" sibTransId="{E0B18F0F-3472-40C9-AD9E-560A3DB21033}"/>
    <dgm:cxn modelId="{01A46CA5-2771-43CF-B9BA-6817018EC798}" srcId="{4D75C536-E1E2-4CA7-B412-D0BD69A2AFBC}" destId="{B66DFCDB-795B-443B-B7AE-F59217B4EB24}" srcOrd="3" destOrd="0" parTransId="{BF0FC06D-19C7-42E0-952E-E59CD9873C15}" sibTransId="{B8300981-0EBE-4775-A5C0-6BB071AF2809}"/>
    <dgm:cxn modelId="{F80A47C0-DC8A-49BB-B419-85299E3CC927}" type="presOf" srcId="{B66DFCDB-795B-443B-B7AE-F59217B4EB24}" destId="{DCF19465-0282-45F9-889A-EB6D62215009}" srcOrd="0" destOrd="0" presId="urn:microsoft.com/office/officeart/2005/8/layout/default"/>
    <dgm:cxn modelId="{BCECB071-17F2-4FA1-9F19-AE0671B3F762}" type="presOf" srcId="{0A4DE59E-24AA-43E8-91BF-F4A6174FE492}" destId="{DF60D89A-AA3F-4F24-99B5-8EC3D435A876}" srcOrd="0" destOrd="0" presId="urn:microsoft.com/office/officeart/2005/8/layout/default"/>
    <dgm:cxn modelId="{B48A3764-F355-4226-9412-567779BE2DEC}" type="presParOf" srcId="{8BFBB681-D940-4D93-B2E0-7116194003B8}" destId="{037BC54F-0F4F-4EAD-BE56-D812F530E500}" srcOrd="0" destOrd="0" presId="urn:microsoft.com/office/officeart/2005/8/layout/default"/>
    <dgm:cxn modelId="{6C567D02-DCA8-4C67-8A91-5DF79227BF32}" type="presParOf" srcId="{8BFBB681-D940-4D93-B2E0-7116194003B8}" destId="{8FBE8831-B62D-4EC6-B697-5B961236234E}" srcOrd="1" destOrd="0" presId="urn:microsoft.com/office/officeart/2005/8/layout/default"/>
    <dgm:cxn modelId="{BE756480-7F5D-4C9E-A328-D5E6EE2E16ED}" type="presParOf" srcId="{8BFBB681-D940-4D93-B2E0-7116194003B8}" destId="{25095FBC-71E0-46E4-9D29-504CBAEA2393}" srcOrd="2" destOrd="0" presId="urn:microsoft.com/office/officeart/2005/8/layout/default"/>
    <dgm:cxn modelId="{7757AA5B-32F9-4264-B404-D0C8176EEF2D}" type="presParOf" srcId="{8BFBB681-D940-4D93-B2E0-7116194003B8}" destId="{790E8A02-8AF1-4631-822E-A7E635374098}" srcOrd="3" destOrd="0" presId="urn:microsoft.com/office/officeart/2005/8/layout/default"/>
    <dgm:cxn modelId="{7FA5F089-15B9-47ED-9183-865CC9B76651}" type="presParOf" srcId="{8BFBB681-D940-4D93-B2E0-7116194003B8}" destId="{330C1835-4A38-4A1D-AD3A-835FAF44B3B2}" srcOrd="4" destOrd="0" presId="urn:microsoft.com/office/officeart/2005/8/layout/default"/>
    <dgm:cxn modelId="{4AA6C95B-21EE-4243-9A5E-B2B8885F968C}" type="presParOf" srcId="{8BFBB681-D940-4D93-B2E0-7116194003B8}" destId="{9D2F96C2-AE64-429F-A4EC-2E9F0BA2E43B}" srcOrd="5" destOrd="0" presId="urn:microsoft.com/office/officeart/2005/8/layout/default"/>
    <dgm:cxn modelId="{E8851A13-74A5-4CE3-A675-58E4467E471F}" type="presParOf" srcId="{8BFBB681-D940-4D93-B2E0-7116194003B8}" destId="{DCF19465-0282-45F9-889A-EB6D62215009}" srcOrd="6" destOrd="0" presId="urn:microsoft.com/office/officeart/2005/8/layout/default"/>
    <dgm:cxn modelId="{8CEADEE4-DC05-46DA-AE52-B61B7E04AA70}" type="presParOf" srcId="{8BFBB681-D940-4D93-B2E0-7116194003B8}" destId="{A98649F4-82CB-4E93-8D08-E45E2D22B8E6}" srcOrd="7" destOrd="0" presId="urn:microsoft.com/office/officeart/2005/8/layout/default"/>
    <dgm:cxn modelId="{0EEFAEAC-4961-4CEC-92C1-35EEABD5BD09}" type="presParOf" srcId="{8BFBB681-D940-4D93-B2E0-7116194003B8}" destId="{DF60D89A-AA3F-4F24-99B5-8EC3D435A876}" srcOrd="8" destOrd="0" presId="urn:microsoft.com/office/officeart/2005/8/layout/default"/>
  </dgm:cxnLst>
  <dgm:bg>
    <a:solidFill>
      <a:schemeClr val="accent4">
        <a:lumMod val="40000"/>
        <a:lumOff val="60000"/>
      </a:schemeClr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C09142E-95FA-4533-A612-5AE4ED771CF9}" type="doc">
      <dgm:prSet loTypeId="urn:microsoft.com/office/officeart/2005/8/layout/venn1" loCatId="relationship" qsTypeId="urn:microsoft.com/office/officeart/2005/8/quickstyle/3d1" qsCatId="3D" csTypeId="urn:microsoft.com/office/officeart/2005/8/colors/accent1_2" csCatId="accent1" phldr="1"/>
      <dgm:spPr/>
    </dgm:pt>
    <dgm:pt modelId="{29EDFB44-61F6-4392-B1C4-FD77FAC9E375}">
      <dgm:prSet phldrT="[Текст]" custT="1"/>
      <dgm:spPr/>
      <dgm:t>
        <a:bodyPr/>
        <a:lstStyle/>
        <a:p>
          <a:r>
            <a:rPr lang="ru-RU" sz="2400" dirty="0" err="1" smtClean="0"/>
            <a:t>Онлай-платформа</a:t>
          </a:r>
          <a:endParaRPr lang="ru-RU" sz="2400" dirty="0"/>
        </a:p>
      </dgm:t>
    </dgm:pt>
    <dgm:pt modelId="{C8976E51-B108-4BAF-8634-23F2CAEC426C}" type="parTrans" cxnId="{927CA321-A730-40C6-91B2-FE41A5CCB05D}">
      <dgm:prSet/>
      <dgm:spPr/>
      <dgm:t>
        <a:bodyPr/>
        <a:lstStyle/>
        <a:p>
          <a:endParaRPr lang="ru-RU"/>
        </a:p>
      </dgm:t>
    </dgm:pt>
    <dgm:pt modelId="{35283159-FBCC-4974-A30D-678F7142FE7D}" type="sibTrans" cxnId="{927CA321-A730-40C6-91B2-FE41A5CCB05D}">
      <dgm:prSet/>
      <dgm:spPr/>
      <dgm:t>
        <a:bodyPr/>
        <a:lstStyle/>
        <a:p>
          <a:endParaRPr lang="ru-RU"/>
        </a:p>
      </dgm:t>
    </dgm:pt>
    <dgm:pt modelId="{F8C767ED-DCD8-4CF1-B907-B12AFEE99EC1}">
      <dgm:prSet phldrT="[Текст]" custT="1"/>
      <dgm:spPr/>
      <dgm:t>
        <a:bodyPr/>
        <a:lstStyle/>
        <a:p>
          <a:r>
            <a:rPr lang="ru-RU" sz="1800" dirty="0" smtClean="0"/>
            <a:t>Платформенные </a:t>
          </a:r>
        </a:p>
        <a:p>
          <a:r>
            <a:rPr lang="ru-RU" sz="2000" dirty="0" smtClean="0"/>
            <a:t>занятые</a:t>
          </a:r>
          <a:endParaRPr lang="ru-RU" sz="2000" dirty="0"/>
        </a:p>
      </dgm:t>
    </dgm:pt>
    <dgm:pt modelId="{63D1127B-3DED-4A26-95B6-99B929CCCA9F}" type="parTrans" cxnId="{7CA721F9-8865-4FFA-9E3D-D927ADE3BC01}">
      <dgm:prSet/>
      <dgm:spPr/>
      <dgm:t>
        <a:bodyPr/>
        <a:lstStyle/>
        <a:p>
          <a:endParaRPr lang="ru-RU"/>
        </a:p>
      </dgm:t>
    </dgm:pt>
    <dgm:pt modelId="{A1731CDB-C1DC-4CF5-B47F-55F65565010E}" type="sibTrans" cxnId="{7CA721F9-8865-4FFA-9E3D-D927ADE3BC01}">
      <dgm:prSet/>
      <dgm:spPr/>
      <dgm:t>
        <a:bodyPr/>
        <a:lstStyle/>
        <a:p>
          <a:endParaRPr lang="ru-RU"/>
        </a:p>
      </dgm:t>
    </dgm:pt>
    <dgm:pt modelId="{9981067F-2ACD-40C8-8B30-C1F74D8FF5F5}">
      <dgm:prSet phldrT="[Текст]" custT="1"/>
      <dgm:spPr/>
      <dgm:t>
        <a:bodyPr/>
        <a:lstStyle/>
        <a:p>
          <a:r>
            <a:rPr lang="ru-RU" sz="2400" dirty="0" smtClean="0"/>
            <a:t>Клиенты (заказчики)</a:t>
          </a:r>
          <a:endParaRPr lang="ru-RU" sz="2400" dirty="0"/>
        </a:p>
      </dgm:t>
    </dgm:pt>
    <dgm:pt modelId="{5DC868D0-43F4-44AE-A107-B93789BA1EEB}" type="parTrans" cxnId="{B5DA8D08-789A-4234-ACD9-E773522A4574}">
      <dgm:prSet/>
      <dgm:spPr/>
      <dgm:t>
        <a:bodyPr/>
        <a:lstStyle/>
        <a:p>
          <a:endParaRPr lang="ru-RU"/>
        </a:p>
      </dgm:t>
    </dgm:pt>
    <dgm:pt modelId="{91F3C2AF-FCCA-40B0-9EED-8B52BE098668}" type="sibTrans" cxnId="{B5DA8D08-789A-4234-ACD9-E773522A4574}">
      <dgm:prSet/>
      <dgm:spPr/>
      <dgm:t>
        <a:bodyPr/>
        <a:lstStyle/>
        <a:p>
          <a:endParaRPr lang="ru-RU"/>
        </a:p>
      </dgm:t>
    </dgm:pt>
    <dgm:pt modelId="{DA104EC6-454E-43A8-8E29-7B9E6058DF3C}" type="pres">
      <dgm:prSet presAssocID="{9C09142E-95FA-4533-A612-5AE4ED771CF9}" presName="compositeShape" presStyleCnt="0">
        <dgm:presLayoutVars>
          <dgm:chMax val="7"/>
          <dgm:dir/>
          <dgm:resizeHandles val="exact"/>
        </dgm:presLayoutVars>
      </dgm:prSet>
      <dgm:spPr/>
    </dgm:pt>
    <dgm:pt modelId="{585113D3-0628-4AF8-8FC3-9C7BDB57B93B}" type="pres">
      <dgm:prSet presAssocID="{29EDFB44-61F6-4392-B1C4-FD77FAC9E375}" presName="circ1" presStyleLbl="vennNode1" presStyleIdx="0" presStyleCnt="3"/>
      <dgm:spPr/>
      <dgm:t>
        <a:bodyPr/>
        <a:lstStyle/>
        <a:p>
          <a:endParaRPr lang="ru-RU"/>
        </a:p>
      </dgm:t>
    </dgm:pt>
    <dgm:pt modelId="{3833705D-24D3-417E-8293-BE9BB72C2D4F}" type="pres">
      <dgm:prSet presAssocID="{29EDFB44-61F6-4392-B1C4-FD77FAC9E37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E4E677-3F3A-454C-8FC8-C2A782C34CA4}" type="pres">
      <dgm:prSet presAssocID="{F8C767ED-DCD8-4CF1-B907-B12AFEE99EC1}" presName="circ2" presStyleLbl="vennNode1" presStyleIdx="1" presStyleCnt="3"/>
      <dgm:spPr/>
      <dgm:t>
        <a:bodyPr/>
        <a:lstStyle/>
        <a:p>
          <a:endParaRPr lang="ru-RU"/>
        </a:p>
      </dgm:t>
    </dgm:pt>
    <dgm:pt modelId="{84184C67-6306-45C6-BD85-CDC77FD39670}" type="pres">
      <dgm:prSet presAssocID="{F8C767ED-DCD8-4CF1-B907-B12AFEE99EC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40D9BB-0FBE-437C-86FD-FF740D7E9A52}" type="pres">
      <dgm:prSet presAssocID="{9981067F-2ACD-40C8-8B30-C1F74D8FF5F5}" presName="circ3" presStyleLbl="vennNode1" presStyleIdx="2" presStyleCnt="3"/>
      <dgm:spPr/>
      <dgm:t>
        <a:bodyPr/>
        <a:lstStyle/>
        <a:p>
          <a:endParaRPr lang="ru-RU"/>
        </a:p>
      </dgm:t>
    </dgm:pt>
    <dgm:pt modelId="{4C99CA74-5A13-4368-B0CE-DB225DAB78D4}" type="pres">
      <dgm:prSet presAssocID="{9981067F-2ACD-40C8-8B30-C1F74D8FF5F5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80AA1E5-8D2F-403F-AA5C-4E9B9F4881A3}" type="presOf" srcId="{29EDFB44-61F6-4392-B1C4-FD77FAC9E375}" destId="{585113D3-0628-4AF8-8FC3-9C7BDB57B93B}" srcOrd="0" destOrd="0" presId="urn:microsoft.com/office/officeart/2005/8/layout/venn1"/>
    <dgm:cxn modelId="{7CA721F9-8865-4FFA-9E3D-D927ADE3BC01}" srcId="{9C09142E-95FA-4533-A612-5AE4ED771CF9}" destId="{F8C767ED-DCD8-4CF1-B907-B12AFEE99EC1}" srcOrd="1" destOrd="0" parTransId="{63D1127B-3DED-4A26-95B6-99B929CCCA9F}" sibTransId="{A1731CDB-C1DC-4CF5-B47F-55F65565010E}"/>
    <dgm:cxn modelId="{59B63FBD-63B1-4C26-B564-7558C9A013A4}" type="presOf" srcId="{F8C767ED-DCD8-4CF1-B907-B12AFEE99EC1}" destId="{84184C67-6306-45C6-BD85-CDC77FD39670}" srcOrd="1" destOrd="0" presId="urn:microsoft.com/office/officeart/2005/8/layout/venn1"/>
    <dgm:cxn modelId="{05B4B3AD-B828-42EB-9609-36779BE76343}" type="presOf" srcId="{29EDFB44-61F6-4392-B1C4-FD77FAC9E375}" destId="{3833705D-24D3-417E-8293-BE9BB72C2D4F}" srcOrd="1" destOrd="0" presId="urn:microsoft.com/office/officeart/2005/8/layout/venn1"/>
    <dgm:cxn modelId="{E374457E-6947-4D71-8979-F9BF8BC705B1}" type="presOf" srcId="{9C09142E-95FA-4533-A612-5AE4ED771CF9}" destId="{DA104EC6-454E-43A8-8E29-7B9E6058DF3C}" srcOrd="0" destOrd="0" presId="urn:microsoft.com/office/officeart/2005/8/layout/venn1"/>
    <dgm:cxn modelId="{54EBEF10-84E1-4845-B2D2-FEBD43596CD3}" type="presOf" srcId="{9981067F-2ACD-40C8-8B30-C1F74D8FF5F5}" destId="{8440D9BB-0FBE-437C-86FD-FF740D7E9A52}" srcOrd="0" destOrd="0" presId="urn:microsoft.com/office/officeart/2005/8/layout/venn1"/>
    <dgm:cxn modelId="{B5DA8D08-789A-4234-ACD9-E773522A4574}" srcId="{9C09142E-95FA-4533-A612-5AE4ED771CF9}" destId="{9981067F-2ACD-40C8-8B30-C1F74D8FF5F5}" srcOrd="2" destOrd="0" parTransId="{5DC868D0-43F4-44AE-A107-B93789BA1EEB}" sibTransId="{91F3C2AF-FCCA-40B0-9EED-8B52BE098668}"/>
    <dgm:cxn modelId="{A0A26532-015E-4112-931D-44677ACC87AF}" type="presOf" srcId="{F8C767ED-DCD8-4CF1-B907-B12AFEE99EC1}" destId="{67E4E677-3F3A-454C-8FC8-C2A782C34CA4}" srcOrd="0" destOrd="0" presId="urn:microsoft.com/office/officeart/2005/8/layout/venn1"/>
    <dgm:cxn modelId="{3E297D21-3EBB-45A1-840D-3F2F9355B20B}" type="presOf" srcId="{9981067F-2ACD-40C8-8B30-C1F74D8FF5F5}" destId="{4C99CA74-5A13-4368-B0CE-DB225DAB78D4}" srcOrd="1" destOrd="0" presId="urn:microsoft.com/office/officeart/2005/8/layout/venn1"/>
    <dgm:cxn modelId="{927CA321-A730-40C6-91B2-FE41A5CCB05D}" srcId="{9C09142E-95FA-4533-A612-5AE4ED771CF9}" destId="{29EDFB44-61F6-4392-B1C4-FD77FAC9E375}" srcOrd="0" destOrd="0" parTransId="{C8976E51-B108-4BAF-8634-23F2CAEC426C}" sibTransId="{35283159-FBCC-4974-A30D-678F7142FE7D}"/>
    <dgm:cxn modelId="{38C07ED4-448C-4486-B11A-D011204836C2}" type="presParOf" srcId="{DA104EC6-454E-43A8-8E29-7B9E6058DF3C}" destId="{585113D3-0628-4AF8-8FC3-9C7BDB57B93B}" srcOrd="0" destOrd="0" presId="urn:microsoft.com/office/officeart/2005/8/layout/venn1"/>
    <dgm:cxn modelId="{D5A3EAE4-EA2C-4C4A-B393-6C669DD3710A}" type="presParOf" srcId="{DA104EC6-454E-43A8-8E29-7B9E6058DF3C}" destId="{3833705D-24D3-417E-8293-BE9BB72C2D4F}" srcOrd="1" destOrd="0" presId="urn:microsoft.com/office/officeart/2005/8/layout/venn1"/>
    <dgm:cxn modelId="{705423F6-EE13-45AA-83EC-B623BD392AD7}" type="presParOf" srcId="{DA104EC6-454E-43A8-8E29-7B9E6058DF3C}" destId="{67E4E677-3F3A-454C-8FC8-C2A782C34CA4}" srcOrd="2" destOrd="0" presId="urn:microsoft.com/office/officeart/2005/8/layout/venn1"/>
    <dgm:cxn modelId="{81FB1BDA-EBC7-4633-AC25-EE80884084EC}" type="presParOf" srcId="{DA104EC6-454E-43A8-8E29-7B9E6058DF3C}" destId="{84184C67-6306-45C6-BD85-CDC77FD39670}" srcOrd="3" destOrd="0" presId="urn:microsoft.com/office/officeart/2005/8/layout/venn1"/>
    <dgm:cxn modelId="{A6636862-2494-4A8D-ACDA-C0DD2B37624B}" type="presParOf" srcId="{DA104EC6-454E-43A8-8E29-7B9E6058DF3C}" destId="{8440D9BB-0FBE-437C-86FD-FF740D7E9A52}" srcOrd="4" destOrd="0" presId="urn:microsoft.com/office/officeart/2005/8/layout/venn1"/>
    <dgm:cxn modelId="{9F60D86E-8206-42CC-B776-E9037BAF985B}" type="presParOf" srcId="{DA104EC6-454E-43A8-8E29-7B9E6058DF3C}" destId="{4C99CA74-5A13-4368-B0CE-DB225DAB78D4}" srcOrd="5" destOrd="0" presId="urn:microsoft.com/office/officeart/2005/8/layout/venn1"/>
  </dgm:cxnLst>
  <dgm:bg>
    <a:solidFill>
      <a:schemeClr val="accent3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D888A2C-5172-4A94-B9B7-7E6E7D68C4D3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Основные субъекты которой являются высокотехнологичными компаниями</a:t>
          </a:r>
          <a:endParaRPr lang="ru-RU" sz="1800" kern="1200" dirty="0"/>
        </a:p>
      </dsp:txBody>
      <dsp:txXfrm>
        <a:off x="0" y="591343"/>
        <a:ext cx="2571749" cy="1543050"/>
      </dsp:txXfrm>
    </dsp:sp>
    <dsp:sp modelId="{311A3EAA-9F65-420A-BBE1-AAE0F15095B8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Основанная на широком использовании </a:t>
          </a:r>
          <a:r>
            <a:rPr lang="ru-RU" sz="1800" kern="1200" dirty="0" err="1" smtClean="0"/>
            <a:t>интернет-технологий</a:t>
          </a:r>
          <a:r>
            <a:rPr lang="ru-RU" sz="1800" kern="1200" dirty="0" smtClean="0"/>
            <a:t>, цифровых технологий, цифровых платформ</a:t>
          </a:r>
          <a:endParaRPr lang="ru-RU" sz="1800" kern="1200" dirty="0"/>
        </a:p>
      </dsp:txBody>
      <dsp:txXfrm>
        <a:off x="2828925" y="591343"/>
        <a:ext cx="2571749" cy="1543050"/>
      </dsp:txXfrm>
    </dsp:sp>
    <dsp:sp modelId="{8B514437-3608-4B57-B989-893B1BDBBD66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Для которой ключевым фактором производства являются данные в цифровом виде </a:t>
          </a:r>
          <a:endParaRPr lang="ru-RU" sz="2000" kern="1200" dirty="0"/>
        </a:p>
      </dsp:txBody>
      <dsp:txXfrm>
        <a:off x="5657849" y="591343"/>
        <a:ext cx="2571749" cy="1543050"/>
      </dsp:txXfrm>
    </dsp:sp>
    <dsp:sp modelId="{819F77F8-F76F-4AFD-8EBC-AA8B0E68D5B8}">
      <dsp:nvSpPr>
        <dsp:cNvPr id="0" name=""/>
        <dsp:cNvSpPr/>
      </dsp:nvSpPr>
      <dsp:spPr>
        <a:xfrm>
          <a:off x="1414462" y="2391569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При которой компании полностью или частично переносят свою деятельность в </a:t>
          </a:r>
          <a:r>
            <a:rPr lang="ru-RU" sz="1800" kern="1200" dirty="0" err="1" smtClean="0"/>
            <a:t>онлайн</a:t>
          </a:r>
          <a:r>
            <a:rPr lang="ru-RU" sz="1800" kern="1200" dirty="0" smtClean="0"/>
            <a:t> режим</a:t>
          </a:r>
          <a:endParaRPr lang="ru-RU" sz="1800" kern="1200" dirty="0"/>
        </a:p>
      </dsp:txBody>
      <dsp:txXfrm>
        <a:off x="1414462" y="2391569"/>
        <a:ext cx="2571749" cy="1543050"/>
      </dsp:txXfrm>
    </dsp:sp>
    <dsp:sp modelId="{55470A30-E715-457D-B5C0-4AEE694497BB}">
      <dsp:nvSpPr>
        <dsp:cNvPr id="0" name=""/>
        <dsp:cNvSpPr/>
      </dsp:nvSpPr>
      <dsp:spPr>
        <a:xfrm>
          <a:off x="4243387" y="2391569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Функционирование которой предполагает обработку больших объемов данных (</a:t>
          </a:r>
          <a:r>
            <a:rPr lang="en-US" sz="1400" kern="1200" dirty="0" smtClean="0"/>
            <a:t>Big Date)</a:t>
          </a:r>
          <a:r>
            <a:rPr lang="ru-RU" sz="1400" kern="1200" dirty="0" smtClean="0"/>
            <a:t>, что существенно повышает эффективность традиционных видов хозяйственной деятельности</a:t>
          </a:r>
          <a:endParaRPr lang="ru-RU" sz="1400" kern="1200" dirty="0"/>
        </a:p>
      </dsp:txBody>
      <dsp:txXfrm>
        <a:off x="4243387" y="2391569"/>
        <a:ext cx="2571749" cy="154305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1ACB551-7C12-4B01-AE0E-95D4B6781C7B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Не определен правовой статус платформенных занятых</a:t>
          </a:r>
          <a:endParaRPr lang="ru-RU" sz="1800" kern="1200" dirty="0"/>
        </a:p>
      </dsp:txBody>
      <dsp:txXfrm>
        <a:off x="0" y="591343"/>
        <a:ext cx="2571749" cy="1543050"/>
      </dsp:txXfrm>
    </dsp:sp>
    <dsp:sp modelId="{294944A4-CD2E-42F7-8BCF-759D69E0493E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Не определен тип отношений, складывающийся между </a:t>
          </a:r>
          <a:r>
            <a:rPr lang="ru-RU" sz="1600" kern="1200" dirty="0" err="1" smtClean="0"/>
            <a:t>онлайн-платформой</a:t>
          </a:r>
          <a:r>
            <a:rPr lang="ru-RU" sz="1600" kern="1200" dirty="0" smtClean="0"/>
            <a:t> и платформенными занятыми (трудовые или гражданско-правовые)</a:t>
          </a:r>
          <a:endParaRPr lang="ru-RU" sz="1600" kern="1200" dirty="0"/>
        </a:p>
      </dsp:txBody>
      <dsp:txXfrm>
        <a:off x="2828925" y="591343"/>
        <a:ext cx="2571749" cy="1543050"/>
      </dsp:txXfrm>
    </dsp:sp>
    <dsp:sp modelId="{A0222ED5-0C7A-4E2C-AC1F-A02F43396EF0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Сложности с определением сторон трудового конфликта</a:t>
          </a:r>
          <a:endParaRPr lang="ru-RU" sz="1900" kern="1200" dirty="0"/>
        </a:p>
      </dsp:txBody>
      <dsp:txXfrm>
        <a:off x="5657849" y="591343"/>
        <a:ext cx="2571749" cy="1543050"/>
      </dsp:txXfrm>
    </dsp:sp>
    <dsp:sp modelId="{5A2D3478-4A52-4ABA-B3C2-73161C2C52BF}">
      <dsp:nvSpPr>
        <dsp:cNvPr id="0" name=""/>
        <dsp:cNvSpPr/>
      </dsp:nvSpPr>
      <dsp:spPr>
        <a:xfrm>
          <a:off x="1414462" y="2391569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Сложности урегулирования конфликтов между сторонами трудовых отношений</a:t>
          </a:r>
          <a:endParaRPr lang="ru-RU" sz="1900" kern="1200" dirty="0"/>
        </a:p>
      </dsp:txBody>
      <dsp:txXfrm>
        <a:off x="1414462" y="2391569"/>
        <a:ext cx="2571749" cy="1543050"/>
      </dsp:txXfrm>
    </dsp:sp>
    <dsp:sp modelId="{6C9F8240-888C-41A9-B580-1AC980A16AE2}">
      <dsp:nvSpPr>
        <dsp:cNvPr id="0" name=""/>
        <dsp:cNvSpPr/>
      </dsp:nvSpPr>
      <dsp:spPr>
        <a:xfrm>
          <a:off x="4243387" y="2391569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Невозможность применения традиционных форм социальной защиты</a:t>
          </a:r>
          <a:endParaRPr lang="ru-RU" sz="1900" kern="1200" dirty="0"/>
        </a:p>
      </dsp:txBody>
      <dsp:txXfrm>
        <a:off x="4243387" y="2391569"/>
        <a:ext cx="2571749" cy="1543050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FA911CB-559D-4948-9AAB-FBA368FB31D4}">
      <dsp:nvSpPr>
        <dsp:cNvPr id="0" name=""/>
        <dsp:cNvSpPr/>
      </dsp:nvSpPr>
      <dsp:spPr>
        <a:xfrm rot="5400000">
          <a:off x="5012703" y="-1901980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Увеличение  дополнительных доходов производителей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Манипуляция ценами за счет использования персональных данных</a:t>
          </a:r>
          <a:endParaRPr lang="ru-RU" sz="1500" kern="1200" dirty="0"/>
        </a:p>
      </dsp:txBody>
      <dsp:txXfrm rot="5400000">
        <a:off x="5012703" y="-1901980"/>
        <a:ext cx="1166849" cy="5266944"/>
      </dsp:txXfrm>
    </dsp:sp>
    <dsp:sp modelId="{F682A134-4E13-425F-9924-4DF9521A8B63}">
      <dsp:nvSpPr>
        <dsp:cNvPr id="0" name=""/>
        <dsp:cNvSpPr/>
      </dsp:nvSpPr>
      <dsp:spPr>
        <a:xfrm>
          <a:off x="0" y="2209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Усиление монополизации</a:t>
          </a:r>
          <a:endParaRPr lang="ru-RU" sz="2400" kern="1200" dirty="0"/>
        </a:p>
      </dsp:txBody>
      <dsp:txXfrm>
        <a:off x="0" y="2209"/>
        <a:ext cx="2962656" cy="1458562"/>
      </dsp:txXfrm>
    </dsp:sp>
    <dsp:sp modelId="{B78222BA-4948-4691-A1B8-171CD1F09193}">
      <dsp:nvSpPr>
        <dsp:cNvPr id="0" name=""/>
        <dsp:cNvSpPr/>
      </dsp:nvSpPr>
      <dsp:spPr>
        <a:xfrm rot="5400000">
          <a:off x="5012703" y="-370490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Сокращение числа занятых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Рост безработицы и согласие работников на более низкую заработную плату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Не все граждане могут пользоваться  новыми технологиями</a:t>
          </a:r>
          <a:endParaRPr lang="ru-RU" sz="1500" kern="1200" dirty="0"/>
        </a:p>
      </dsp:txBody>
      <dsp:txXfrm rot="5400000">
        <a:off x="5012703" y="-370490"/>
        <a:ext cx="1166849" cy="5266944"/>
      </dsp:txXfrm>
    </dsp:sp>
    <dsp:sp modelId="{218BE259-7259-4DC1-99A6-B43E6B6E1E72}">
      <dsp:nvSpPr>
        <dsp:cNvPr id="0" name=""/>
        <dsp:cNvSpPr/>
      </dsp:nvSpPr>
      <dsp:spPr>
        <a:xfrm>
          <a:off x="82375" y="1540774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Автоматизация производства</a:t>
          </a:r>
          <a:endParaRPr lang="ru-RU" sz="2400" kern="1200" dirty="0"/>
        </a:p>
      </dsp:txBody>
      <dsp:txXfrm>
        <a:off x="82375" y="1540774"/>
        <a:ext cx="2962656" cy="1458562"/>
      </dsp:txXfrm>
    </dsp:sp>
    <dsp:sp modelId="{5306ED2C-2D14-478C-9CE2-8CD6F8008A52}">
      <dsp:nvSpPr>
        <dsp:cNvPr id="0" name=""/>
        <dsp:cNvSpPr/>
      </dsp:nvSpPr>
      <dsp:spPr>
        <a:xfrm rot="5400000">
          <a:off x="5012703" y="1160999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Получение бесплатных данных от пользователей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Использование поведенческой рекламы и дискриминации потребителей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500" kern="1200" dirty="0"/>
        </a:p>
      </dsp:txBody>
      <dsp:txXfrm rot="5400000">
        <a:off x="5012703" y="1160999"/>
        <a:ext cx="1166849" cy="5266944"/>
      </dsp:txXfrm>
    </dsp:sp>
    <dsp:sp modelId="{6E2D65CE-73C6-4BE7-8593-1989A1CFBD29}">
      <dsp:nvSpPr>
        <dsp:cNvPr id="0" name=""/>
        <dsp:cNvSpPr/>
      </dsp:nvSpPr>
      <dsp:spPr>
        <a:xfrm>
          <a:off x="0" y="3065190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Новые способы перекачки </a:t>
          </a:r>
          <a:r>
            <a:rPr lang="ru-RU" sz="2000" kern="1200" dirty="0" err="1" smtClean="0"/>
            <a:t>супрплатформами</a:t>
          </a:r>
          <a:r>
            <a:rPr lang="ru-RU" sz="2000" kern="1200" dirty="0" smtClean="0"/>
            <a:t> дополнительных доходов</a:t>
          </a:r>
          <a:endParaRPr lang="ru-RU" sz="2000" kern="1200" dirty="0"/>
        </a:p>
      </dsp:txBody>
      <dsp:txXfrm>
        <a:off x="0" y="3065190"/>
        <a:ext cx="2962656" cy="145856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E3370F2-CFE9-498F-8BAE-D0A7861282C9}">
      <dsp:nvSpPr>
        <dsp:cNvPr id="0" name=""/>
        <dsp:cNvSpPr/>
      </dsp:nvSpPr>
      <dsp:spPr>
        <a:xfrm>
          <a:off x="0" y="543261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575DFB-F2CF-450A-8BDB-64DDCC0BAEAD}">
      <dsp:nvSpPr>
        <dsp:cNvPr id="0" name=""/>
        <dsp:cNvSpPr/>
      </dsp:nvSpPr>
      <dsp:spPr>
        <a:xfrm>
          <a:off x="411480" y="41421"/>
          <a:ext cx="5760720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Формирование нового типа хозяйства</a:t>
          </a:r>
          <a:endParaRPr lang="ru-RU" sz="2800" kern="1200" dirty="0"/>
        </a:p>
      </dsp:txBody>
      <dsp:txXfrm>
        <a:off x="411480" y="41421"/>
        <a:ext cx="5760720" cy="1003680"/>
      </dsp:txXfrm>
    </dsp:sp>
    <dsp:sp modelId="{5757DE76-F1A8-49CC-8138-102AF711FE09}">
      <dsp:nvSpPr>
        <dsp:cNvPr id="0" name=""/>
        <dsp:cNvSpPr/>
      </dsp:nvSpPr>
      <dsp:spPr>
        <a:xfrm>
          <a:off x="0" y="2085501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BD7BC7-213D-485D-994C-52F109B45B73}">
      <dsp:nvSpPr>
        <dsp:cNvPr id="0" name=""/>
        <dsp:cNvSpPr/>
      </dsp:nvSpPr>
      <dsp:spPr>
        <a:xfrm>
          <a:off x="411480" y="1583661"/>
          <a:ext cx="5760720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Формирование нового типа управления</a:t>
          </a:r>
          <a:endParaRPr lang="ru-RU" sz="2800" kern="1200" dirty="0"/>
        </a:p>
      </dsp:txBody>
      <dsp:txXfrm>
        <a:off x="411480" y="1583661"/>
        <a:ext cx="5760720" cy="1003680"/>
      </dsp:txXfrm>
    </dsp:sp>
    <dsp:sp modelId="{4B08843F-8E61-45B0-A9F4-E28F3081A436}">
      <dsp:nvSpPr>
        <dsp:cNvPr id="0" name=""/>
        <dsp:cNvSpPr/>
      </dsp:nvSpPr>
      <dsp:spPr>
        <a:xfrm>
          <a:off x="0" y="3627741"/>
          <a:ext cx="8229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961021-C3D7-4943-B5F5-8D483510E145}">
      <dsp:nvSpPr>
        <dsp:cNvPr id="0" name=""/>
        <dsp:cNvSpPr/>
      </dsp:nvSpPr>
      <dsp:spPr>
        <a:xfrm>
          <a:off x="411480" y="3125901"/>
          <a:ext cx="5760720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Формирование новых способов кооперации участников рынка</a:t>
          </a:r>
          <a:endParaRPr lang="ru-RU" sz="2800" kern="1200" dirty="0"/>
        </a:p>
      </dsp:txBody>
      <dsp:txXfrm>
        <a:off x="411480" y="3125901"/>
        <a:ext cx="5760720" cy="100368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7F126A1-B88F-4169-8E33-3A80F60A94FD}">
      <dsp:nvSpPr>
        <dsp:cNvPr id="0" name=""/>
        <dsp:cNvSpPr/>
      </dsp:nvSpPr>
      <dsp:spPr>
        <a:xfrm>
          <a:off x="1869736" y="0"/>
          <a:ext cx="4525963" cy="4525963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B718B3-FE78-4B4F-8D81-A6DAE60ECFE5}">
      <dsp:nvSpPr>
        <dsp:cNvPr id="0" name=""/>
        <dsp:cNvSpPr/>
      </dsp:nvSpPr>
      <dsp:spPr>
        <a:xfrm>
          <a:off x="10344" y="326810"/>
          <a:ext cx="3855396" cy="19340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Усиление монополизации рынков и ослабление конкуренции</a:t>
          </a:r>
          <a:endParaRPr lang="ru-RU" sz="2800" kern="1200" dirty="0"/>
        </a:p>
      </dsp:txBody>
      <dsp:txXfrm>
        <a:off x="10344" y="326810"/>
        <a:ext cx="3855396" cy="1934034"/>
      </dsp:txXfrm>
    </dsp:sp>
    <dsp:sp modelId="{9B0D2D0C-EAA7-49A5-8F44-BA4BDB511F52}">
      <dsp:nvSpPr>
        <dsp:cNvPr id="0" name=""/>
        <dsp:cNvSpPr/>
      </dsp:nvSpPr>
      <dsp:spPr>
        <a:xfrm>
          <a:off x="4711387" y="244619"/>
          <a:ext cx="3518212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Изменения на рынке труда (сокращение занятости и рост незащищенности работников)</a:t>
          </a:r>
          <a:endParaRPr lang="ru-RU" sz="2400" kern="1200" dirty="0"/>
        </a:p>
      </dsp:txBody>
      <dsp:txXfrm>
        <a:off x="4711387" y="244619"/>
        <a:ext cx="3518212" cy="1810385"/>
      </dsp:txXfrm>
    </dsp:sp>
    <dsp:sp modelId="{9C7A2CB1-1F19-45E6-A4E6-C39AEAF270A9}">
      <dsp:nvSpPr>
        <dsp:cNvPr id="0" name=""/>
        <dsp:cNvSpPr/>
      </dsp:nvSpPr>
      <dsp:spPr>
        <a:xfrm>
          <a:off x="448023" y="2548877"/>
          <a:ext cx="3696987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Усиление неравномерности распределения доходов между различными социальными группами внутри стран</a:t>
          </a:r>
          <a:endParaRPr lang="ru-RU" sz="2000" kern="1200" dirty="0"/>
        </a:p>
      </dsp:txBody>
      <dsp:txXfrm>
        <a:off x="448023" y="2548877"/>
        <a:ext cx="3696987" cy="1810385"/>
      </dsp:txXfrm>
    </dsp:sp>
    <dsp:sp modelId="{3C81EDED-8757-45E8-86B7-42B2F049311D}">
      <dsp:nvSpPr>
        <dsp:cNvPr id="0" name=""/>
        <dsp:cNvSpPr/>
      </dsp:nvSpPr>
      <dsp:spPr>
        <a:xfrm>
          <a:off x="4445876" y="2404861"/>
          <a:ext cx="3783723" cy="1810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Усиление неравномерности экономического развития между странами</a:t>
          </a:r>
          <a:endParaRPr lang="ru-RU" sz="2400" kern="1200" dirty="0"/>
        </a:p>
      </dsp:txBody>
      <dsp:txXfrm>
        <a:off x="4445876" y="2404861"/>
        <a:ext cx="3783723" cy="181038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63FCF40-DCA7-48B7-8EE9-7F8F1BC1A02E}">
      <dsp:nvSpPr>
        <dsp:cNvPr id="0" name=""/>
        <dsp:cNvSpPr/>
      </dsp:nvSpPr>
      <dsp:spPr>
        <a:xfrm>
          <a:off x="7233" y="242988"/>
          <a:ext cx="2161877" cy="1297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Использование цифровых технологий</a:t>
          </a:r>
          <a:endParaRPr lang="ru-RU" sz="1800" kern="1200" dirty="0"/>
        </a:p>
      </dsp:txBody>
      <dsp:txXfrm>
        <a:off x="7233" y="242988"/>
        <a:ext cx="2161877" cy="1297126"/>
      </dsp:txXfrm>
    </dsp:sp>
    <dsp:sp modelId="{0063884A-E32A-41EA-B0CB-C44F56E23CBC}">
      <dsp:nvSpPr>
        <dsp:cNvPr id="0" name=""/>
        <dsp:cNvSpPr/>
      </dsp:nvSpPr>
      <dsp:spPr>
        <a:xfrm>
          <a:off x="2359355" y="623478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>
        <a:off x="2359355" y="623478"/>
        <a:ext cx="458317" cy="536145"/>
      </dsp:txXfrm>
    </dsp:sp>
    <dsp:sp modelId="{E2F704F9-C29F-4BCE-885F-ED2750C263C0}">
      <dsp:nvSpPr>
        <dsp:cNvPr id="0" name=""/>
        <dsp:cNvSpPr/>
      </dsp:nvSpPr>
      <dsp:spPr>
        <a:xfrm>
          <a:off x="3033861" y="242988"/>
          <a:ext cx="2161877" cy="1297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Усиление стратегии </a:t>
          </a:r>
          <a:r>
            <a:rPr lang="ru-RU" sz="1800" kern="1200" dirty="0" err="1" smtClean="0"/>
            <a:t>клиентоориентированности</a:t>
          </a:r>
          <a:r>
            <a:rPr lang="ru-RU" sz="1800" kern="1200" dirty="0" smtClean="0"/>
            <a:t> (</a:t>
          </a:r>
          <a:r>
            <a:rPr lang="en-US" sz="1800" kern="1200" dirty="0" err="1" smtClean="0"/>
            <a:t>costomer</a:t>
          </a:r>
          <a:r>
            <a:rPr lang="en-US" sz="1800" kern="1200" dirty="0" smtClean="0"/>
            <a:t> centric</a:t>
          </a:r>
          <a:r>
            <a:rPr lang="ru-RU" sz="1800" kern="1200" dirty="0" smtClean="0"/>
            <a:t>)</a:t>
          </a:r>
          <a:endParaRPr lang="ru-RU" sz="1800" kern="1200" dirty="0"/>
        </a:p>
      </dsp:txBody>
      <dsp:txXfrm>
        <a:off x="3033861" y="242988"/>
        <a:ext cx="2161877" cy="1297126"/>
      </dsp:txXfrm>
    </dsp:sp>
    <dsp:sp modelId="{0E4C9AE8-6316-4AE4-BD79-62E4819E072E}">
      <dsp:nvSpPr>
        <dsp:cNvPr id="0" name=""/>
        <dsp:cNvSpPr/>
      </dsp:nvSpPr>
      <dsp:spPr>
        <a:xfrm>
          <a:off x="5385983" y="623478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>
        <a:off x="5385983" y="623478"/>
        <a:ext cx="458317" cy="536145"/>
      </dsp:txXfrm>
    </dsp:sp>
    <dsp:sp modelId="{E6A3A149-C899-4823-9450-C0643F636DDC}">
      <dsp:nvSpPr>
        <dsp:cNvPr id="0" name=""/>
        <dsp:cNvSpPr/>
      </dsp:nvSpPr>
      <dsp:spPr>
        <a:xfrm>
          <a:off x="6060489" y="242988"/>
          <a:ext cx="2161877" cy="1297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Ускорение выявления потребностей и доставки (</a:t>
          </a:r>
          <a:r>
            <a:rPr lang="en-US" sz="1800" kern="1200" dirty="0" smtClean="0"/>
            <a:t>just-in-time</a:t>
          </a:r>
          <a:r>
            <a:rPr lang="ru-RU" sz="1300" kern="1200" dirty="0" smtClean="0"/>
            <a:t>)</a:t>
          </a:r>
          <a:endParaRPr lang="ru-RU" sz="1300" kern="1200" dirty="0"/>
        </a:p>
      </dsp:txBody>
      <dsp:txXfrm>
        <a:off x="6060489" y="242988"/>
        <a:ext cx="2161877" cy="1297126"/>
      </dsp:txXfrm>
    </dsp:sp>
    <dsp:sp modelId="{A3AAC54F-3398-422D-B14A-AC8BF9D0E7BD}">
      <dsp:nvSpPr>
        <dsp:cNvPr id="0" name=""/>
        <dsp:cNvSpPr/>
      </dsp:nvSpPr>
      <dsp:spPr>
        <a:xfrm rot="5400000">
          <a:off x="6835289" y="1832334"/>
          <a:ext cx="612278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/>
        </a:p>
      </dsp:txBody>
      <dsp:txXfrm rot="5400000">
        <a:off x="6835289" y="1832334"/>
        <a:ext cx="612278" cy="536145"/>
      </dsp:txXfrm>
    </dsp:sp>
    <dsp:sp modelId="{05DDA3A1-9108-4DB8-8392-7CB2C674CC58}">
      <dsp:nvSpPr>
        <dsp:cNvPr id="0" name=""/>
        <dsp:cNvSpPr/>
      </dsp:nvSpPr>
      <dsp:spPr>
        <a:xfrm>
          <a:off x="6060489" y="2695356"/>
          <a:ext cx="2161877" cy="1297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Усиление обратной </a:t>
          </a:r>
          <a:r>
            <a:rPr lang="ru-RU" sz="1800" kern="1200" dirty="0" smtClean="0"/>
            <a:t>связи. Комплексный </a:t>
          </a:r>
          <a:r>
            <a:rPr lang="ru-RU" sz="1800" kern="1200" dirty="0" smtClean="0"/>
            <a:t>продукт</a:t>
          </a:r>
          <a:endParaRPr lang="ru-RU" sz="1800" kern="1200" dirty="0"/>
        </a:p>
      </dsp:txBody>
      <dsp:txXfrm>
        <a:off x="6060489" y="2695356"/>
        <a:ext cx="2161877" cy="1297126"/>
      </dsp:txXfrm>
    </dsp:sp>
    <dsp:sp modelId="{D9D3D898-E8E2-4EED-8FB5-0EDFFC20A9D3}">
      <dsp:nvSpPr>
        <dsp:cNvPr id="0" name=""/>
        <dsp:cNvSpPr/>
      </dsp:nvSpPr>
      <dsp:spPr>
        <a:xfrm rot="10800000">
          <a:off x="5411926" y="3075847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 rot="10800000">
        <a:off x="5411926" y="3075847"/>
        <a:ext cx="458317" cy="536145"/>
      </dsp:txXfrm>
    </dsp:sp>
    <dsp:sp modelId="{EC1EA093-6B32-4848-95CD-887AE76B59DF}">
      <dsp:nvSpPr>
        <dsp:cNvPr id="0" name=""/>
        <dsp:cNvSpPr/>
      </dsp:nvSpPr>
      <dsp:spPr>
        <a:xfrm>
          <a:off x="3033861" y="2404865"/>
          <a:ext cx="2161877" cy="18781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Снижение </a:t>
          </a:r>
          <a:r>
            <a:rPr lang="ru-RU" sz="1600" kern="1200" dirty="0" err="1" smtClean="0"/>
            <a:t>трансакционных</a:t>
          </a:r>
          <a:r>
            <a:rPr lang="ru-RU" sz="1600" kern="1200" dirty="0" smtClean="0"/>
            <a:t> издержек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Развитие </a:t>
          </a:r>
          <a:r>
            <a:rPr lang="ru-RU" sz="1600" kern="1200" dirty="0" err="1" smtClean="0"/>
            <a:t>краудсорсинговых</a:t>
          </a:r>
          <a:r>
            <a:rPr lang="ru-RU" sz="1600" kern="1200" dirty="0" smtClean="0"/>
            <a:t> моделей (привлечение внешних ресурсов)</a:t>
          </a:r>
          <a:endParaRPr lang="ru-RU" sz="1600" kern="1200" dirty="0"/>
        </a:p>
      </dsp:txBody>
      <dsp:txXfrm>
        <a:off x="3033861" y="2404865"/>
        <a:ext cx="2161877" cy="1878109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07D8395-DEB8-4F0D-8AE7-3BF271427EED}">
      <dsp:nvSpPr>
        <dsp:cNvPr id="0" name=""/>
        <dsp:cNvSpPr/>
      </dsp:nvSpPr>
      <dsp:spPr>
        <a:xfrm>
          <a:off x="1208019" y="2152"/>
          <a:ext cx="2583805" cy="12919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73660" rIns="110490" bIns="7366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800" kern="1200" dirty="0" smtClean="0"/>
            <a:t>Старые</a:t>
          </a:r>
          <a:endParaRPr lang="ru-RU" sz="5800" kern="1200" dirty="0"/>
        </a:p>
      </dsp:txBody>
      <dsp:txXfrm>
        <a:off x="1208019" y="2152"/>
        <a:ext cx="2583805" cy="1291902"/>
      </dsp:txXfrm>
    </dsp:sp>
    <dsp:sp modelId="{FD5FAD57-4CB3-4D6C-8031-9BFC9EF26BF9}">
      <dsp:nvSpPr>
        <dsp:cNvPr id="0" name=""/>
        <dsp:cNvSpPr/>
      </dsp:nvSpPr>
      <dsp:spPr>
        <a:xfrm>
          <a:off x="1466399" y="1294054"/>
          <a:ext cx="258380" cy="9689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8926"/>
              </a:lnTo>
              <a:lnTo>
                <a:pt x="258380" y="9689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2050E2-A8DB-4F3E-BCDE-41CDDA8E1543}">
      <dsp:nvSpPr>
        <dsp:cNvPr id="0" name=""/>
        <dsp:cNvSpPr/>
      </dsp:nvSpPr>
      <dsp:spPr>
        <a:xfrm>
          <a:off x="1724780" y="1617030"/>
          <a:ext cx="2067044" cy="12919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Ценовая и неценовая конкуренция</a:t>
          </a:r>
          <a:endParaRPr lang="ru-RU" sz="1800" kern="1200" dirty="0"/>
        </a:p>
      </dsp:txBody>
      <dsp:txXfrm>
        <a:off x="1724780" y="1617030"/>
        <a:ext cx="2067044" cy="1291902"/>
      </dsp:txXfrm>
    </dsp:sp>
    <dsp:sp modelId="{D59908BA-DBE6-452A-A760-E4A7CD65EE3B}">
      <dsp:nvSpPr>
        <dsp:cNvPr id="0" name=""/>
        <dsp:cNvSpPr/>
      </dsp:nvSpPr>
      <dsp:spPr>
        <a:xfrm>
          <a:off x="1466399" y="1294054"/>
          <a:ext cx="258380" cy="25838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3805"/>
              </a:lnTo>
              <a:lnTo>
                <a:pt x="258380" y="25838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44AE42-A4BB-48C8-A32A-353AEFE1A8EA}">
      <dsp:nvSpPr>
        <dsp:cNvPr id="0" name=""/>
        <dsp:cNvSpPr/>
      </dsp:nvSpPr>
      <dsp:spPr>
        <a:xfrm>
          <a:off x="1724780" y="3231908"/>
          <a:ext cx="2067044" cy="12919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Обладание редким ресурсом. Монополизация рынков</a:t>
          </a:r>
          <a:endParaRPr lang="ru-RU" sz="1800" kern="1200" dirty="0"/>
        </a:p>
      </dsp:txBody>
      <dsp:txXfrm>
        <a:off x="1724780" y="3231908"/>
        <a:ext cx="2067044" cy="1291902"/>
      </dsp:txXfrm>
    </dsp:sp>
    <dsp:sp modelId="{A97FF03E-DA9D-4BE3-A7A2-53345BC84842}">
      <dsp:nvSpPr>
        <dsp:cNvPr id="0" name=""/>
        <dsp:cNvSpPr/>
      </dsp:nvSpPr>
      <dsp:spPr>
        <a:xfrm>
          <a:off x="4437775" y="2152"/>
          <a:ext cx="2583805" cy="12919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73660" rIns="110490" bIns="7366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800" kern="1200" dirty="0" smtClean="0"/>
            <a:t>Новые</a:t>
          </a:r>
          <a:endParaRPr lang="ru-RU" sz="5800" kern="1200" dirty="0"/>
        </a:p>
      </dsp:txBody>
      <dsp:txXfrm>
        <a:off x="4437775" y="2152"/>
        <a:ext cx="2583805" cy="1291902"/>
      </dsp:txXfrm>
    </dsp:sp>
    <dsp:sp modelId="{78131B24-712A-4ACD-9B05-2EBC076715AD}">
      <dsp:nvSpPr>
        <dsp:cNvPr id="0" name=""/>
        <dsp:cNvSpPr/>
      </dsp:nvSpPr>
      <dsp:spPr>
        <a:xfrm>
          <a:off x="4696156" y="1294054"/>
          <a:ext cx="258380" cy="9689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8926"/>
              </a:lnTo>
              <a:lnTo>
                <a:pt x="258380" y="9689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60268C-1706-4A95-BD45-1DADEB773EF8}">
      <dsp:nvSpPr>
        <dsp:cNvPr id="0" name=""/>
        <dsp:cNvSpPr/>
      </dsp:nvSpPr>
      <dsp:spPr>
        <a:xfrm>
          <a:off x="4954536" y="1617030"/>
          <a:ext cx="2067044" cy="12919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Скорость выхода продукта на рынок</a:t>
          </a:r>
          <a:endParaRPr lang="ru-RU" sz="1800" kern="1200" dirty="0"/>
        </a:p>
      </dsp:txBody>
      <dsp:txXfrm>
        <a:off x="4954536" y="1617030"/>
        <a:ext cx="2067044" cy="1291902"/>
      </dsp:txXfrm>
    </dsp:sp>
    <dsp:sp modelId="{EE8AB2BB-5AF4-43CB-86E9-C87201BF7C1E}">
      <dsp:nvSpPr>
        <dsp:cNvPr id="0" name=""/>
        <dsp:cNvSpPr/>
      </dsp:nvSpPr>
      <dsp:spPr>
        <a:xfrm>
          <a:off x="4696156" y="1294054"/>
          <a:ext cx="258380" cy="25838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3805"/>
              </a:lnTo>
              <a:lnTo>
                <a:pt x="258380" y="25838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19BB34-A0AB-45CC-B922-62B7C3F54DE3}">
      <dsp:nvSpPr>
        <dsp:cNvPr id="0" name=""/>
        <dsp:cNvSpPr/>
      </dsp:nvSpPr>
      <dsp:spPr>
        <a:xfrm>
          <a:off x="4954536" y="3231908"/>
          <a:ext cx="2067044" cy="12919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Обладание данными клиентов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(цифровое рабство)</a:t>
          </a:r>
          <a:endParaRPr lang="ru-RU" sz="1800" kern="1200" dirty="0"/>
        </a:p>
      </dsp:txBody>
      <dsp:txXfrm>
        <a:off x="4954536" y="3231908"/>
        <a:ext cx="2067044" cy="1291902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D95AF74-739B-4FB9-9B8C-77C63EC946CC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1</a:t>
          </a:r>
          <a:endParaRPr lang="ru-RU" sz="3200" kern="1200" dirty="0"/>
        </a:p>
      </dsp:txBody>
      <dsp:txXfrm rot="5400000">
        <a:off x="-245635" y="246082"/>
        <a:ext cx="1637567" cy="1146297"/>
      </dsp:txXfrm>
    </dsp:sp>
    <dsp:sp modelId="{FBEDA5C3-A7A0-4F5E-B3EB-720141428DDA}">
      <dsp:nvSpPr>
        <dsp:cNvPr id="0" name=""/>
        <dsp:cNvSpPr/>
      </dsp:nvSpPr>
      <dsp:spPr>
        <a:xfrm rot="5400000">
          <a:off x="4155739" y="-300899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Сложно определить степень монополизации рынков в силу удлинения цепочки создания стоимости (разные регионы, страны, разные сегменты рынка)</a:t>
          </a:r>
          <a:endParaRPr lang="ru-RU" sz="1600" kern="1200" dirty="0"/>
        </a:p>
      </dsp:txBody>
      <dsp:txXfrm rot="5400000">
        <a:off x="4155739" y="-3008994"/>
        <a:ext cx="1064418" cy="7083302"/>
      </dsp:txXfrm>
    </dsp:sp>
    <dsp:sp modelId="{A7423346-10C4-4C2B-85BB-DE0C8B915E65}">
      <dsp:nvSpPr>
        <dsp:cNvPr id="0" name=""/>
        <dsp:cNvSpPr/>
      </dsp:nvSpPr>
      <dsp:spPr>
        <a:xfrm rot="5400000">
          <a:off x="-245635" y="168983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2</a:t>
          </a:r>
          <a:endParaRPr lang="ru-RU" sz="3200" kern="1200" dirty="0"/>
        </a:p>
      </dsp:txBody>
      <dsp:txXfrm rot="5400000">
        <a:off x="-245635" y="1689832"/>
        <a:ext cx="1637567" cy="1146297"/>
      </dsp:txXfrm>
    </dsp:sp>
    <dsp:sp modelId="{705FFD80-C001-4D78-BBC2-8FE6B6F59485}">
      <dsp:nvSpPr>
        <dsp:cNvPr id="0" name=""/>
        <dsp:cNvSpPr/>
      </dsp:nvSpPr>
      <dsp:spPr>
        <a:xfrm rot="5400000">
          <a:off x="4155739" y="-156524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Монополизм формируется не на стороне производителя,   и не в сфере взаимодействия производителя и потребителя</a:t>
          </a:r>
          <a:endParaRPr lang="ru-RU" sz="1600" kern="1200" dirty="0"/>
        </a:p>
      </dsp:txBody>
      <dsp:txXfrm rot="5400000">
        <a:off x="4155739" y="-1565244"/>
        <a:ext cx="1064418" cy="7083302"/>
      </dsp:txXfrm>
    </dsp:sp>
    <dsp:sp modelId="{BA39E46F-B971-40DD-80F6-092A165A7558}">
      <dsp:nvSpPr>
        <dsp:cNvPr id="0" name=""/>
        <dsp:cNvSpPr/>
      </dsp:nvSpPr>
      <dsp:spPr>
        <a:xfrm rot="5400000">
          <a:off x="-245635" y="313358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3</a:t>
          </a:r>
          <a:endParaRPr lang="ru-RU" sz="3200" kern="1200" dirty="0"/>
        </a:p>
      </dsp:txBody>
      <dsp:txXfrm rot="5400000">
        <a:off x="-245635" y="3133582"/>
        <a:ext cx="1637567" cy="1146297"/>
      </dsp:txXfrm>
    </dsp:sp>
    <dsp:sp modelId="{61773702-6B1C-4601-89BF-10272AD32B21}">
      <dsp:nvSpPr>
        <dsp:cNvPr id="0" name=""/>
        <dsp:cNvSpPr/>
      </dsp:nvSpPr>
      <dsp:spPr>
        <a:xfrm rot="5400000">
          <a:off x="4155739" y="-12149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Монополизм формируется в процессе разработки инструментальных цифровых платформ и предоставление доступа  к ней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Обладание персональными данными потребителей и их монетизация как главный фактор монополизации</a:t>
          </a:r>
          <a:endParaRPr lang="ru-RU" sz="1600" kern="1200" dirty="0"/>
        </a:p>
      </dsp:txBody>
      <dsp:txXfrm rot="5400000">
        <a:off x="4155739" y="-121494"/>
        <a:ext cx="1064418" cy="7083302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D31E382-DE84-4054-8CD8-49119B5A0AF5}">
      <dsp:nvSpPr>
        <dsp:cNvPr id="0" name=""/>
        <dsp:cNvSpPr/>
      </dsp:nvSpPr>
      <dsp:spPr>
        <a:xfrm>
          <a:off x="0" y="778990"/>
          <a:ext cx="8229600" cy="20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8D1295-7FE1-49C1-AC61-8872134CC82A}">
      <dsp:nvSpPr>
        <dsp:cNvPr id="0" name=""/>
        <dsp:cNvSpPr/>
      </dsp:nvSpPr>
      <dsp:spPr>
        <a:xfrm>
          <a:off x="298376" y="0"/>
          <a:ext cx="5930567" cy="13267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Формирование  широкого доступа к цифровым технологиям</a:t>
          </a:r>
          <a:endParaRPr lang="ru-RU" sz="2800" kern="1200" dirty="0"/>
        </a:p>
      </dsp:txBody>
      <dsp:txXfrm>
        <a:off x="298376" y="0"/>
        <a:ext cx="5930567" cy="1326761"/>
      </dsp:txXfrm>
    </dsp:sp>
    <dsp:sp modelId="{66A0B771-DE2A-494D-8689-65250697BCB0}">
      <dsp:nvSpPr>
        <dsp:cNvPr id="0" name=""/>
        <dsp:cNvSpPr/>
      </dsp:nvSpPr>
      <dsp:spPr>
        <a:xfrm flipV="1">
          <a:off x="0" y="2188840"/>
          <a:ext cx="8229600" cy="20174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643695-3261-448E-8E13-18814773A129}">
      <dsp:nvSpPr>
        <dsp:cNvPr id="0" name=""/>
        <dsp:cNvSpPr/>
      </dsp:nvSpPr>
      <dsp:spPr>
        <a:xfrm>
          <a:off x="370385" y="1540768"/>
          <a:ext cx="7207104" cy="12458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Альтернатива: государство само объединяет в одном информационном пространстве производителей и потребителей</a:t>
          </a:r>
          <a:endParaRPr lang="ru-RU" sz="2400" kern="1200" dirty="0"/>
        </a:p>
      </dsp:txBody>
      <dsp:txXfrm>
        <a:off x="370385" y="1540768"/>
        <a:ext cx="7207104" cy="1245833"/>
      </dsp:txXfrm>
    </dsp:sp>
    <dsp:sp modelId="{756BED9A-BB7E-4EEF-A754-1AADC32FAD93}">
      <dsp:nvSpPr>
        <dsp:cNvPr id="0" name=""/>
        <dsp:cNvSpPr/>
      </dsp:nvSpPr>
      <dsp:spPr>
        <a:xfrm>
          <a:off x="0" y="3773017"/>
          <a:ext cx="8229600" cy="20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A435A1-E298-4744-8FB0-0EDBF07F8756}">
      <dsp:nvSpPr>
        <dsp:cNvPr id="0" name=""/>
        <dsp:cNvSpPr/>
      </dsp:nvSpPr>
      <dsp:spPr>
        <a:xfrm>
          <a:off x="403732" y="3052936"/>
          <a:ext cx="7825867" cy="12007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Усиление акцента на защите потребителей (создание возможностей для пользования новыми технологиями, защита от разработчиков программного продукта, навязывания дополнительных сервисов и т.п.)</a:t>
          </a:r>
          <a:endParaRPr lang="ru-RU" sz="2000" kern="1200" dirty="0"/>
        </a:p>
      </dsp:txBody>
      <dsp:txXfrm>
        <a:off x="403732" y="3052936"/>
        <a:ext cx="7825867" cy="1200764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37BC54F-0F4F-4EAD-BE56-D812F530E500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Изменение характера рынка труда</a:t>
          </a:r>
          <a:endParaRPr lang="ru-RU" sz="2000" kern="1200" dirty="0"/>
        </a:p>
      </dsp:txBody>
      <dsp:txXfrm>
        <a:off x="0" y="591343"/>
        <a:ext cx="2571749" cy="1543050"/>
      </dsp:txXfrm>
    </dsp:sp>
    <dsp:sp modelId="{25095FBC-71E0-46E4-9D29-504CBAEA2393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Сокращение числа занятых в трудовых коллективах, увеличение числа </a:t>
          </a:r>
          <a:r>
            <a:rPr lang="ru-RU" sz="1800" kern="1200" dirty="0" err="1" smtClean="0"/>
            <a:t>самозанятых</a:t>
          </a:r>
          <a:r>
            <a:rPr lang="ru-RU" sz="1800" kern="1200" dirty="0" smtClean="0"/>
            <a:t>, платформенных занятых</a:t>
          </a:r>
          <a:endParaRPr lang="ru-RU" sz="1800" kern="1200" dirty="0"/>
        </a:p>
      </dsp:txBody>
      <dsp:txXfrm>
        <a:off x="2828925" y="591343"/>
        <a:ext cx="2571749" cy="1543050"/>
      </dsp:txXfrm>
    </dsp:sp>
    <dsp:sp modelId="{330C1835-4A38-4A1D-AD3A-835FAF44B3B2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Кризис системы социального партнерства как способа согласования интересов наемных работников и работодателей</a:t>
          </a:r>
          <a:endParaRPr lang="ru-RU" sz="1800" kern="1200" dirty="0"/>
        </a:p>
      </dsp:txBody>
      <dsp:txXfrm>
        <a:off x="5657849" y="591343"/>
        <a:ext cx="2571749" cy="1543050"/>
      </dsp:txXfrm>
    </dsp:sp>
    <dsp:sp modelId="{DCF19465-0282-45F9-889A-EB6D62215009}">
      <dsp:nvSpPr>
        <dsp:cNvPr id="0" name=""/>
        <dsp:cNvSpPr/>
      </dsp:nvSpPr>
      <dsp:spPr>
        <a:xfrm>
          <a:off x="1414462" y="2391569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Сокращение средств социального страхования и снижение уровня государственных социальных  гарантий</a:t>
          </a:r>
          <a:endParaRPr lang="ru-RU" sz="1800" kern="1200" dirty="0"/>
        </a:p>
      </dsp:txBody>
      <dsp:txXfrm>
        <a:off x="1414462" y="2391569"/>
        <a:ext cx="2571749" cy="1543050"/>
      </dsp:txXfrm>
    </dsp:sp>
    <dsp:sp modelId="{DF60D89A-AA3F-4F24-99B5-8EC3D435A876}">
      <dsp:nvSpPr>
        <dsp:cNvPr id="0" name=""/>
        <dsp:cNvSpPr/>
      </dsp:nvSpPr>
      <dsp:spPr>
        <a:xfrm>
          <a:off x="4243387" y="2391569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Усиление неравномерности распределения доходов между различными социальными группами</a:t>
          </a:r>
          <a:endParaRPr lang="ru-RU" sz="1800" kern="1200" dirty="0"/>
        </a:p>
      </dsp:txBody>
      <dsp:txXfrm>
        <a:off x="4243387" y="2391569"/>
        <a:ext cx="2571749" cy="1543050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85113D3-0628-4AF8-8FC3-9C7BDB57B93B}">
      <dsp:nvSpPr>
        <dsp:cNvPr id="0" name=""/>
        <dsp:cNvSpPr/>
      </dsp:nvSpPr>
      <dsp:spPr>
        <a:xfrm>
          <a:off x="2757011" y="56574"/>
          <a:ext cx="2715577" cy="2715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/>
            <a:t>Онлай-платформа</a:t>
          </a:r>
          <a:endParaRPr lang="ru-RU" sz="2400" kern="1200" dirty="0"/>
        </a:p>
      </dsp:txBody>
      <dsp:txXfrm>
        <a:off x="3119088" y="531800"/>
        <a:ext cx="1991423" cy="1222010"/>
      </dsp:txXfrm>
    </dsp:sp>
    <dsp:sp modelId="{67E4E677-3F3A-454C-8FC8-C2A782C34CA4}">
      <dsp:nvSpPr>
        <dsp:cNvPr id="0" name=""/>
        <dsp:cNvSpPr/>
      </dsp:nvSpPr>
      <dsp:spPr>
        <a:xfrm>
          <a:off x="3736882" y="1753810"/>
          <a:ext cx="2715577" cy="2715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Платформенные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занятые</a:t>
          </a:r>
          <a:endParaRPr lang="ru-RU" sz="2000" kern="1200" dirty="0"/>
        </a:p>
      </dsp:txBody>
      <dsp:txXfrm>
        <a:off x="4567396" y="2455334"/>
        <a:ext cx="1629346" cy="1493567"/>
      </dsp:txXfrm>
    </dsp:sp>
    <dsp:sp modelId="{8440D9BB-0FBE-437C-86FD-FF740D7E9A52}">
      <dsp:nvSpPr>
        <dsp:cNvPr id="0" name=""/>
        <dsp:cNvSpPr/>
      </dsp:nvSpPr>
      <dsp:spPr>
        <a:xfrm>
          <a:off x="1777140" y="1753810"/>
          <a:ext cx="2715577" cy="2715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Клиенты (заказчики)</a:t>
          </a:r>
          <a:endParaRPr lang="ru-RU" sz="2400" kern="1200" dirty="0"/>
        </a:p>
      </dsp:txBody>
      <dsp:txXfrm>
        <a:off x="2032857" y="2455334"/>
        <a:ext cx="1629346" cy="14935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4CED82-AFF7-4253-B19F-3B140FBED332}" type="datetimeFigureOut">
              <a:rPr lang="ru-RU" smtClean="0"/>
              <a:pPr/>
              <a:t>26.05.2024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81B2D-50BE-4040-8B12-31BA5943D3E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81B2D-50BE-4040-8B12-31BA5943D3E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Мысляева</a:t>
            </a:r>
            <a:r>
              <a:rPr lang="ru-RU" dirty="0" smtClean="0"/>
              <a:t> Ирина Николаевна</a:t>
            </a:r>
            <a:br>
              <a:rPr lang="ru-RU" dirty="0" smtClean="0"/>
            </a:br>
            <a:r>
              <a:rPr lang="ru-RU" sz="3600" b="1" dirty="0" smtClean="0"/>
              <a:t>Социально-экономические последствия платформенной экономики</a:t>
            </a:r>
            <a:br>
              <a:rPr lang="ru-RU" sz="3600" b="1" dirty="0" smtClean="0"/>
            </a:br>
            <a:r>
              <a:rPr lang="ru-RU" sz="2700" b="1" dirty="0" smtClean="0"/>
              <a:t>Факультет космических исследований МГУ им. М.В.Ломоносова</a:t>
            </a:r>
            <a:endParaRPr lang="ru-RU" sz="2700" b="1" dirty="0"/>
          </a:p>
        </p:txBody>
      </p:sp>
      <p:pic>
        <p:nvPicPr>
          <p:cNvPr id="5" name="Содержимое 4" descr="kosmos-planeta-sputnik-fq5j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259632" y="2780928"/>
            <a:ext cx="6799983" cy="3661867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r>
              <a:rPr lang="ru-RU" sz="3600" b="1" dirty="0" smtClean="0"/>
              <a:t>Новые факторы развития социально-трудовой сферы</a:t>
            </a:r>
            <a:endParaRPr lang="ru-RU" sz="3600" b="1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Платформенная занятость как новая форма занятости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>
            <a:noAutofit/>
          </a:bodyPr>
          <a:lstStyle/>
          <a:p>
            <a:r>
              <a:rPr lang="ru-RU" sz="3600" b="1" dirty="0" smtClean="0"/>
              <a:t>Платформенная бизнес-модель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Переход от цепочек создания ценности к сетям, где соединены:</a:t>
            </a:r>
          </a:p>
          <a:p>
            <a:pPr algn="just">
              <a:buFontTx/>
              <a:buChar char="-"/>
            </a:pPr>
            <a:r>
              <a:rPr lang="ru-RU" dirty="0" smtClean="0"/>
              <a:t>организации, предоставляющие услуги</a:t>
            </a:r>
          </a:p>
          <a:p>
            <a:pPr algn="just">
              <a:buFontTx/>
              <a:buChar char="-"/>
            </a:pPr>
            <a:r>
              <a:rPr lang="ru-RU" dirty="0" smtClean="0"/>
              <a:t>клиенты или пользователи сети</a:t>
            </a:r>
          </a:p>
          <a:p>
            <a:pPr algn="just">
              <a:buFontTx/>
              <a:buChar char="-"/>
            </a:pPr>
            <a:r>
              <a:rPr lang="ru-RU" dirty="0" smtClean="0"/>
              <a:t>сервисы, позволяющие клиентам или пользователям взаимодействовать друг с другом</a:t>
            </a:r>
          </a:p>
          <a:p>
            <a:pPr algn="just">
              <a:buFontTx/>
              <a:buChar char="-"/>
            </a:pPr>
            <a:r>
              <a:rPr lang="ru-RU" dirty="0" smtClean="0"/>
              <a:t>контракты, которые предоставляют клиентам право доступа к услугам</a:t>
            </a:r>
          </a:p>
          <a:p>
            <a:pPr algn="just">
              <a:buFontTx/>
              <a:buChar char="-"/>
            </a:pPr>
            <a:r>
              <a:rPr lang="ru-RU" dirty="0" smtClean="0"/>
              <a:t>появление </a:t>
            </a:r>
            <a:r>
              <a:rPr lang="ru-RU" dirty="0" err="1" smtClean="0"/>
              <a:t>платформ-агрегаторов</a:t>
            </a:r>
            <a:endParaRPr lang="ru-RU" dirty="0" smtClean="0"/>
          </a:p>
          <a:p>
            <a:pPr algn="just">
              <a:buFontTx/>
              <a:buChar char="-"/>
            </a:pPr>
            <a:endParaRPr lang="ru-RU" dirty="0" smtClean="0"/>
          </a:p>
          <a:p>
            <a:pPr algn="just">
              <a:buFontTx/>
              <a:buChar char="-"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3600" b="1" dirty="0" smtClean="0"/>
              <a:t>Трудности платформенной </a:t>
            </a:r>
            <a:r>
              <a:rPr lang="ru-RU" sz="3600" b="1" dirty="0" err="1" smtClean="0"/>
              <a:t>бизнес-модели</a:t>
            </a:r>
            <a:endParaRPr lang="ru-RU" sz="36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2800" b="1" dirty="0" smtClean="0"/>
              <a:t>Причины усиления дифференциации доходов населения в условиях платформенной экономики </a:t>
            </a:r>
            <a:endParaRPr lang="ru-RU" sz="2800" b="1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Autofit/>
          </a:bodyPr>
          <a:lstStyle/>
          <a:p>
            <a:r>
              <a:rPr lang="ru-RU" sz="2400" b="1" dirty="0" smtClean="0"/>
              <a:t>Изменение форм государственного регулирования социально-трудовых отношений в условиях платформенной экономики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lvl="0"/>
            <a:r>
              <a:rPr lang="ru-RU" sz="2800" dirty="0" smtClean="0"/>
              <a:t>Усиление частных начал в социальной жизни. Контрактная система с частным бизнесом</a:t>
            </a:r>
          </a:p>
          <a:p>
            <a:pPr lvl="0"/>
            <a:r>
              <a:rPr lang="ru-RU" sz="2800" dirty="0" smtClean="0"/>
              <a:t>Сокращение социальной ответственности государства и бизнеса. Перенос ответственности на самого работника</a:t>
            </a:r>
          </a:p>
          <a:p>
            <a:pPr lvl="0"/>
            <a:r>
              <a:rPr lang="ru-RU" sz="2800" dirty="0" smtClean="0"/>
              <a:t>Адресная социальная помощь. Переход от помощи индивиду к помощи семье</a:t>
            </a:r>
          </a:p>
          <a:p>
            <a:r>
              <a:rPr lang="ru-RU" sz="2800" dirty="0" smtClean="0"/>
              <a:t>Совершенствование налогового законодательства</a:t>
            </a:r>
          </a:p>
          <a:p>
            <a:r>
              <a:rPr lang="ru-RU" sz="2800" dirty="0" smtClean="0"/>
              <a:t>Законодательное регулирование новых форм занятости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sz="4000" dirty="0" smtClean="0">
                <a:solidFill>
                  <a:srgbClr val="FF0000"/>
                </a:solidFill>
              </a:rPr>
              <a:t>СПАСИБО ЗА ВНИМАНИЕ!</a:t>
            </a:r>
          </a:p>
          <a:p>
            <a:pPr algn="ctr">
              <a:buNone/>
            </a:pPr>
            <a:endParaRPr lang="en-US" sz="3600" dirty="0" smtClean="0">
              <a:solidFill>
                <a:srgbClr val="00B0F0"/>
              </a:solidFill>
            </a:endParaRPr>
          </a:p>
          <a:p>
            <a:pPr algn="ctr">
              <a:buNone/>
            </a:pPr>
            <a:r>
              <a:rPr lang="en-US" sz="3600" dirty="0" smtClean="0">
                <a:solidFill>
                  <a:srgbClr val="00B0F0"/>
                </a:solidFill>
              </a:rPr>
              <a:t>Mysliaeva@cosmos.msu.ru</a:t>
            </a:r>
            <a:endParaRPr lang="ru-RU" sz="36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   «</a:t>
            </a:r>
            <a:r>
              <a:rPr lang="ru-RU" sz="3100" b="1" dirty="0" smtClean="0"/>
              <a:t>Переход к цифровой экономике как условие глобального инклюзивного экономического роста»</a:t>
            </a:r>
            <a:endParaRPr lang="ru-RU" sz="31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ctr">
              <a:buNone/>
            </a:pPr>
            <a:r>
              <a:rPr lang="ru-RU" dirty="0" smtClean="0"/>
              <a:t>  </a:t>
            </a:r>
            <a:r>
              <a:rPr lang="ru-RU" sz="2800" b="1" dirty="0" smtClean="0"/>
              <a:t>Главная цель Декларации Конференции </a:t>
            </a:r>
            <a:r>
              <a:rPr lang="en-US" sz="2800" b="1" dirty="0" smtClean="0"/>
              <a:t>G</a:t>
            </a:r>
            <a:r>
              <a:rPr lang="ru-RU" sz="2800" b="1" dirty="0" smtClean="0"/>
              <a:t>20, </a:t>
            </a:r>
          </a:p>
          <a:p>
            <a:pPr algn="ctr">
              <a:buNone/>
            </a:pPr>
            <a:r>
              <a:rPr lang="ru-RU" sz="2800" b="1" dirty="0" smtClean="0"/>
              <a:t>  которая состоялась 6-7 апреля 2017 года</a:t>
            </a:r>
          </a:p>
          <a:p>
            <a:pPr algn="just"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В России с мая 2017 года Министр связи объявил о создании рабочей группы по разработке программы перехода к цифровой экономике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19256" cy="86409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7030A0"/>
                </a:solidFill>
              </a:rPr>
              <a:t/>
            </a:r>
            <a:br>
              <a:rPr lang="ru-RU" sz="2700" b="1" dirty="0" smtClean="0">
                <a:solidFill>
                  <a:srgbClr val="7030A0"/>
                </a:solidFill>
              </a:rPr>
            </a:br>
            <a:r>
              <a:rPr lang="ru-RU" sz="2700" b="1" dirty="0" smtClean="0">
                <a:solidFill>
                  <a:srgbClr val="7030A0"/>
                </a:solidFill>
              </a:rPr>
              <a:t/>
            </a:r>
            <a:br>
              <a:rPr lang="ru-RU" sz="2700" b="1" dirty="0" smtClean="0">
                <a:solidFill>
                  <a:srgbClr val="7030A0"/>
                </a:solidFill>
              </a:rPr>
            </a:br>
            <a:r>
              <a:rPr lang="ru-RU" sz="2700" b="1" dirty="0" smtClean="0">
                <a:solidFill>
                  <a:srgbClr val="7030A0"/>
                </a:solidFill>
              </a:rPr>
              <a:t>Платформенная экономика как новый тип хозяйства и экономических отношений </a:t>
            </a:r>
            <a:br>
              <a:rPr lang="ru-RU" sz="2700" b="1" dirty="0" smtClean="0">
                <a:solidFill>
                  <a:srgbClr val="7030A0"/>
                </a:solidFill>
              </a:rPr>
            </a:br>
            <a:r>
              <a:rPr lang="ru-RU" sz="2700" b="1" dirty="0" smtClean="0">
                <a:solidFill>
                  <a:srgbClr val="7030A0"/>
                </a:solidFill>
              </a:rPr>
              <a:t> Это </a:t>
            </a:r>
            <a:r>
              <a:rPr lang="ru-RU" sz="4000" b="1" dirty="0" smtClean="0">
                <a:solidFill>
                  <a:srgbClr val="7030A0"/>
                </a:solidFill>
              </a:rPr>
              <a:t>экономика</a:t>
            </a:r>
            <a:r>
              <a:rPr lang="ru-RU" sz="2700" b="1" dirty="0" smtClean="0">
                <a:solidFill>
                  <a:srgbClr val="7030A0"/>
                </a:solidFill>
              </a:rPr>
              <a:t>:</a:t>
            </a:r>
            <a:r>
              <a:rPr lang="ru-RU" sz="2800" b="1" dirty="0" smtClean="0">
                <a:solidFill>
                  <a:srgbClr val="7030A0"/>
                </a:solidFill>
              </a:rPr>
              <a:t/>
            </a:r>
            <a:br>
              <a:rPr lang="ru-RU" sz="2800" b="1" dirty="0" smtClean="0">
                <a:solidFill>
                  <a:srgbClr val="7030A0"/>
                </a:solidFill>
              </a:rPr>
            </a:br>
            <a:endParaRPr lang="ru-RU" sz="2800" b="1" dirty="0">
              <a:solidFill>
                <a:srgbClr val="7030A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Новая экономическая реальность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Риски платформенной экономики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1430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 smtClean="0"/>
              <a:t>Изменение поведения производителей на базе новых </a:t>
            </a:r>
            <a:r>
              <a:rPr lang="ru-RU" sz="3200" b="1" dirty="0" err="1" smtClean="0"/>
              <a:t>бизнес-моделей</a:t>
            </a: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ru-RU" b="1" dirty="0" smtClean="0"/>
              <a:t>Формы конкурентной борьбы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3600" b="1" dirty="0" smtClean="0"/>
              <a:t>Изменение природы монополизма</a:t>
            </a:r>
            <a:endParaRPr lang="ru-RU" sz="3600" b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 smtClean="0"/>
              <a:t>Трансформация антимонопольной политики государства</a:t>
            </a: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617</Words>
  <Application>Microsoft Office PowerPoint</Application>
  <PresentationFormat>Экран (4:3)</PresentationFormat>
  <Paragraphs>94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  Мысляева Ирина Николаевна Социально-экономические последствия платформенной экономики Факультет космических исследований МГУ им. М.В.Ломоносова</vt:lpstr>
      <vt:lpstr>   «Переход к цифровой экономике как условие глобального инклюзивного экономического роста»</vt:lpstr>
      <vt:lpstr>  Платформенная экономика как новый тип хозяйства и экономических отношений   Это экономика: </vt:lpstr>
      <vt:lpstr>Новая экономическая реальность</vt:lpstr>
      <vt:lpstr>Риски платформенной экономики</vt:lpstr>
      <vt:lpstr>Изменение поведения производителей на базе новых бизнес-моделей</vt:lpstr>
      <vt:lpstr>Формы конкурентной борьбы</vt:lpstr>
      <vt:lpstr>Изменение природы монополизма</vt:lpstr>
      <vt:lpstr>Трансформация антимонопольной политики государства</vt:lpstr>
      <vt:lpstr>Новые факторы развития социально-трудовой сферы</vt:lpstr>
      <vt:lpstr>Платформенная занятость как новая форма занятости</vt:lpstr>
      <vt:lpstr>Платформенная бизнес-модель</vt:lpstr>
      <vt:lpstr>Трудности платформенной бизнес-модели</vt:lpstr>
      <vt:lpstr>Причины усиления дифференциации доходов населения в условиях платформенной экономики </vt:lpstr>
      <vt:lpstr>Изменение форм государственного регулирования социально-трудовых отношений в условиях платформенной экономики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Alexey Surin</dc:creator>
  <cp:lastModifiedBy>Irina</cp:lastModifiedBy>
  <cp:revision>14</cp:revision>
  <dcterms:modified xsi:type="dcterms:W3CDTF">2024-05-26T16:41:51Z</dcterms:modified>
</cp:coreProperties>
</file>