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9"/>
  </p:normalViewPr>
  <p:slideViewPr>
    <p:cSldViewPr snapToGrid="0">
      <p:cViewPr varScale="1">
        <p:scale>
          <a:sx n="115" d="100"/>
          <a:sy n="11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C56AE-CDE5-6586-132F-2409A0D3A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A81DE2-A870-99EF-8E32-6579F04AB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F92F55-A37A-FB9D-2539-9429CAEE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BF6BAE-B7EE-66C9-4175-4927D204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285D2-38B1-0E99-486C-6C26E60C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8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5B2DF-BE5A-A4D2-650E-AD6549A5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B5FB60-AB1E-C5A4-5768-7B6B858EF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A3C66-C953-0591-C2F1-AE911121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F3354-2913-DF07-C34F-B6584D40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ECB54C-7FEC-56DA-03D5-9B1566F0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6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0B0AA1-B898-3B31-2B07-A1B9D80B5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BC1A8D-83E0-C98E-D6AE-DAEB75221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796598-65EA-C879-0F42-0B4BAFA3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99EF9-3B66-A00B-41B1-DBDC855A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81F99-4C44-9EFB-695F-883C08201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8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DAB3E-CF04-622C-87E5-5DC33BE3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4A671-24F2-ECB9-A4B8-905F6273A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A164E4-3F88-2568-6496-A6C1D29E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041016-729A-4DD9-A025-86AC1B7C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9D0A2-D920-AB89-42E2-4C326602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72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75B9B-6BAE-CFC2-3A9F-C2B646CC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2CA00A-769F-FA22-9DA6-AE29F5E8D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1FE948-4C20-196A-BE0E-46EC881F6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98B4B7-3261-4B2C-63A3-C390CBF7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7028D-62CE-511F-DA0D-256CFD78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5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0CF48-5121-DC97-1B5E-DE5F1F85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7C631-73D9-3836-EA4A-CDAD166D4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B62166-3A7C-9AF4-D6D2-27F17622E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AEBADF-51E9-2197-A1F3-C6D2D8B7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3CB6F3-7372-4006-D4DF-38A55B3E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220B4D-7766-5349-5036-63AD7150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8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E970F-88E6-1C42-CD51-CB97B4D7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770004-6F58-7F98-60B9-6C5220E5E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DDC1B5-0D9D-35F6-CF8A-1FE0C043E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92FCC6-06F2-2F11-6A6E-F9B357877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E319EB-5728-3074-D39C-D6DC3728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896FC84-D124-6296-C569-D54EA792C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C5F5DC-712E-BA7F-95AA-E54197CF4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89E56AD-E0B1-C0A1-E4E0-AE212C4D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5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3826F-E984-9107-49A7-6F791B4F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10AB7B-4E10-7ED0-3DB8-273B7F99D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97F564-BD99-5BB4-773B-2255371E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5D9E5-BF9D-1DAD-E75A-CE3A983C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70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0D873B-3A65-7E36-E5EC-524F237D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1D89D1-FA2A-CFED-E4EF-9C233024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35B0D0-149A-DD60-07E8-0502C9CC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3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B0F9-3297-66AA-2B0B-336E2485A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31B8B-4654-FB75-DCF9-2497A4B57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077463-5E95-DBBC-5517-A08C45F6E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E7CA5F-D102-979F-259D-DC8304EF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FFF8C4-03AF-0CBB-B479-94415B6C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B8F40-FBF9-E356-A372-24961D143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61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46C88-F421-E7E4-3D26-7DCA8BAD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788525-29D5-D7B2-7632-F3C5F8B85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75B3CC-DCC8-E998-B306-4BEDA419D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CD64B5-D88A-E541-2F00-50BF65C9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F296A5-F0B7-79D0-503D-01D506D0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E061F-2E63-8452-BEA4-A3721D94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D5BF0-AC3A-D9CB-F784-98379DAB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1DB32-E826-E3C3-7F84-95737BC50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20B51E-520D-B9C7-BF7C-641FDD3E6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32598-5F71-D94B-BE38-9ED5377FAB07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534172-BACF-154A-7155-F31FC7477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4E5AB-97F1-4109-220B-8D6E76B9B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A86E-2CBB-B74B-B175-36541009C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3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390D25-2128-F599-A395-C5FFA9AA52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2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EFD7E-D4F5-3657-31A4-FAB7DB744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89DC2-08D2-23C4-23A3-35F4D71FC4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14990-433B-3830-870D-D1FF4B7BD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D2AC3F-8E26-252F-0BF0-5F0449F5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6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10F37-3B9B-2B42-1BFF-64FA32ECA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60AF14-7B90-3005-7835-096291CA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12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B4286-9E82-6287-E612-46C2302A4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C161A1-7480-F2C9-DFAE-65959235E4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5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AC426-708A-EAEE-5988-B1CA32BC7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4CF04-814C-D765-C924-0D1F1229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6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50A7D-1B3F-4B71-343D-E59EB492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1FB68-222F-5E50-1D5B-D9880D56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75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C2139-11B0-0917-52E5-A206D8E9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CFA516-8924-A664-FD53-35B5CF9A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9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45BFC-E2CB-09BB-C15A-90D8EAE9E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DA60DF-B30F-A781-C472-775C40B7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2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6922-EC50-BBD6-387C-ABD704D9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378D4-6524-C3D3-C8BF-6BDBBF02A3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4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11ED3-E5D6-F3A7-AE40-A08600AE3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2998B2-3B1D-DC8A-5A71-B0F2E6B51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7F6D-BA7D-035D-E767-9D359D2F6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0DB95-4CD7-5F9E-301D-7A1BF531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4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0</Words>
  <Application>Microsoft Macintosh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Дианочка Кузьменко</dc:creator>
  <cp:lastModifiedBy>Дианочка Кузьменко</cp:lastModifiedBy>
  <cp:revision>4</cp:revision>
  <dcterms:created xsi:type="dcterms:W3CDTF">2026-04-07T09:22:31Z</dcterms:created>
  <dcterms:modified xsi:type="dcterms:W3CDTF">2026-04-07T19:43:21Z</dcterms:modified>
</cp:coreProperties>
</file>