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 id="2147483718" r:id="rId5"/>
  </p:sldMasterIdLst>
  <p:notesMasterIdLst>
    <p:notesMasterId r:id="rId10"/>
  </p:notesMasterIdLst>
  <p:handoutMasterIdLst>
    <p:handoutMasterId r:id="rId11"/>
  </p:handoutMasterIdLst>
  <p:sldIdLst>
    <p:sldId id="259" r:id="rId6"/>
    <p:sldId id="295" r:id="rId7"/>
    <p:sldId id="2141411722" r:id="rId8"/>
    <p:sldId id="31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6327" autoAdjust="0"/>
  </p:normalViewPr>
  <p:slideViewPr>
    <p:cSldViewPr snapToGrid="0">
      <p:cViewPr varScale="1">
        <p:scale>
          <a:sx n="64" d="100"/>
          <a:sy n="64" d="100"/>
        </p:scale>
        <p:origin x="756" y="48"/>
      </p:cViewPr>
      <p:guideLst/>
    </p:cSldViewPr>
  </p:slideViewPr>
  <p:notesTextViewPr>
    <p:cViewPr>
      <p:scale>
        <a:sx n="1" d="1"/>
        <a:sy n="1" d="1"/>
      </p:scale>
      <p:origin x="0" y="0"/>
    </p:cViewPr>
  </p:notesTextViewPr>
  <p:sorterViewPr>
    <p:cViewPr varScale="1">
      <p:scale>
        <a:sx n="100" d="100"/>
        <a:sy n="100" d="100"/>
      </p:scale>
      <p:origin x="0" y="-6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6B223-A36F-4D6F-BEE5-5E9D07C79405}" type="doc">
      <dgm:prSet loTypeId="urn:microsoft.com/office/officeart/2005/8/layout/hierarchy1" loCatId="hierarchy" qsTypeId="urn:microsoft.com/office/officeart/2005/8/quickstyle/simple4" qsCatId="simple" csTypeId="urn:microsoft.com/office/officeart/2005/8/colors/accent4_2" csCatId="accent4" phldr="1"/>
      <dgm:spPr/>
      <dgm:t>
        <a:bodyPr/>
        <a:lstStyle/>
        <a:p>
          <a:endParaRPr lang="en-US"/>
        </a:p>
      </dgm:t>
    </dgm:pt>
    <dgm:pt modelId="{499ED5BD-D66E-4FAE-B115-E598C55482F7}">
      <dgm:prSet/>
      <dgm:spPr/>
      <dgm:t>
        <a:bodyPr/>
        <a:lstStyle/>
        <a:p>
          <a:r>
            <a:rPr lang="en-US" b="1" dirty="0"/>
            <a:t>Global Shift</a:t>
          </a:r>
          <a:r>
            <a:rPr lang="en-US" dirty="0"/>
            <a:t>: Business schools are now preparing students to thrive in a digital, AI-driven, and ESG-focused global environment.</a:t>
          </a:r>
          <a:endParaRPr lang="en-AE" dirty="0"/>
        </a:p>
      </dgm:t>
    </dgm:pt>
    <dgm:pt modelId="{DEEE2558-A3BC-4AB7-BC7A-13317BFE86D3}" type="parTrans" cxnId="{FFFBD3AB-B1BD-457E-BF6C-7D17168D8D9F}">
      <dgm:prSet/>
      <dgm:spPr/>
      <dgm:t>
        <a:bodyPr/>
        <a:lstStyle/>
        <a:p>
          <a:endParaRPr lang="en-US"/>
        </a:p>
      </dgm:t>
    </dgm:pt>
    <dgm:pt modelId="{7D9A66AC-7111-4554-8930-D3639993D8F6}" type="sibTrans" cxnId="{FFFBD3AB-B1BD-457E-BF6C-7D17168D8D9F}">
      <dgm:prSet/>
      <dgm:spPr/>
      <dgm:t>
        <a:bodyPr/>
        <a:lstStyle/>
        <a:p>
          <a:endParaRPr lang="en-US"/>
        </a:p>
      </dgm:t>
    </dgm:pt>
    <dgm:pt modelId="{ED0EE4B4-BBA6-4DA5-97D5-EB050D15ABD6}">
      <dgm:prSet/>
      <dgm:spPr/>
      <dgm:t>
        <a:bodyPr/>
        <a:lstStyle/>
        <a:p>
          <a:r>
            <a:rPr lang="en-US" b="1" dirty="0"/>
            <a:t>AI Integration</a:t>
          </a:r>
          <a:r>
            <a:rPr lang="en-US" dirty="0"/>
            <a:t>: Schools are embedding AI in curricula—teaching data analytics, machine learning, and digital decision-making.</a:t>
          </a:r>
          <a:endParaRPr lang="en-AE" dirty="0"/>
        </a:p>
      </dgm:t>
    </dgm:pt>
    <dgm:pt modelId="{99AE9A01-2B76-4A32-AFF8-5A29AFD31D51}" type="parTrans" cxnId="{983B2567-986F-4916-8B6B-B3FB0F248D87}">
      <dgm:prSet/>
      <dgm:spPr/>
      <dgm:t>
        <a:bodyPr/>
        <a:lstStyle/>
        <a:p>
          <a:endParaRPr lang="en-US"/>
        </a:p>
      </dgm:t>
    </dgm:pt>
    <dgm:pt modelId="{B12087F4-5942-4FDF-A843-D000166C0851}" type="sibTrans" cxnId="{983B2567-986F-4916-8B6B-B3FB0F248D87}">
      <dgm:prSet/>
      <dgm:spPr/>
      <dgm:t>
        <a:bodyPr/>
        <a:lstStyle/>
        <a:p>
          <a:endParaRPr lang="en-US"/>
        </a:p>
      </dgm:t>
    </dgm:pt>
    <dgm:pt modelId="{BE2FFECA-167D-4DBF-86B8-8749CA9DB265}">
      <dgm:prSet/>
      <dgm:spPr/>
      <dgm:t>
        <a:bodyPr/>
        <a:lstStyle/>
        <a:p>
          <a:r>
            <a:rPr lang="en-US" b="1" dirty="0"/>
            <a:t>Sustainability Focus</a:t>
          </a:r>
          <a:r>
            <a:rPr lang="en-US" dirty="0"/>
            <a:t>: Emphasis on environmental, social, and governance (ESG) issues to develop responsible leaders.</a:t>
          </a:r>
          <a:endParaRPr lang="en-AE" dirty="0"/>
        </a:p>
      </dgm:t>
    </dgm:pt>
    <dgm:pt modelId="{7FAFAB85-C9A6-4190-8A93-C1E27CE631BA}" type="parTrans" cxnId="{D1FD2E8D-1DDB-4C3A-BBDF-FC528611AF11}">
      <dgm:prSet/>
      <dgm:spPr/>
      <dgm:t>
        <a:bodyPr/>
        <a:lstStyle/>
        <a:p>
          <a:endParaRPr lang="en-US"/>
        </a:p>
      </dgm:t>
    </dgm:pt>
    <dgm:pt modelId="{74BFE40F-B76F-40B5-87BA-FF7D57D1689D}" type="sibTrans" cxnId="{D1FD2E8D-1DDB-4C3A-BBDF-FC528611AF11}">
      <dgm:prSet/>
      <dgm:spPr/>
      <dgm:t>
        <a:bodyPr/>
        <a:lstStyle/>
        <a:p>
          <a:endParaRPr lang="en-US"/>
        </a:p>
      </dgm:t>
    </dgm:pt>
    <dgm:pt modelId="{379A33E5-C35B-4EAB-972B-8F75A7F7787D}" type="pres">
      <dgm:prSet presAssocID="{48C6B223-A36F-4D6F-BEE5-5E9D07C79405}" presName="hierChild1" presStyleCnt="0">
        <dgm:presLayoutVars>
          <dgm:chPref val="1"/>
          <dgm:dir/>
          <dgm:animOne val="branch"/>
          <dgm:animLvl val="lvl"/>
          <dgm:resizeHandles/>
        </dgm:presLayoutVars>
      </dgm:prSet>
      <dgm:spPr/>
    </dgm:pt>
    <dgm:pt modelId="{2B47D176-EC8E-4CA4-A4E6-E1EF188B003A}" type="pres">
      <dgm:prSet presAssocID="{499ED5BD-D66E-4FAE-B115-E598C55482F7}" presName="hierRoot1" presStyleCnt="0"/>
      <dgm:spPr/>
    </dgm:pt>
    <dgm:pt modelId="{49DAA10E-AAA3-4F3D-AC2C-58A76A00BFD8}" type="pres">
      <dgm:prSet presAssocID="{499ED5BD-D66E-4FAE-B115-E598C55482F7}" presName="composite" presStyleCnt="0"/>
      <dgm:spPr/>
    </dgm:pt>
    <dgm:pt modelId="{AE30EE5C-2AAC-49E4-A2C3-BA7A48AAAF7E}" type="pres">
      <dgm:prSet presAssocID="{499ED5BD-D66E-4FAE-B115-E598C55482F7}" presName="background" presStyleLbl="node0" presStyleIdx="0" presStyleCnt="3"/>
      <dgm:spPr/>
    </dgm:pt>
    <dgm:pt modelId="{15702D57-ADFD-4E02-A9A8-67E2A3096B17}" type="pres">
      <dgm:prSet presAssocID="{499ED5BD-D66E-4FAE-B115-E598C55482F7}" presName="text" presStyleLbl="fgAcc0" presStyleIdx="0" presStyleCnt="3">
        <dgm:presLayoutVars>
          <dgm:chPref val="3"/>
        </dgm:presLayoutVars>
      </dgm:prSet>
      <dgm:spPr/>
    </dgm:pt>
    <dgm:pt modelId="{DC474FBC-1CC2-401D-8A38-7BA087058936}" type="pres">
      <dgm:prSet presAssocID="{499ED5BD-D66E-4FAE-B115-E598C55482F7}" presName="hierChild2" presStyleCnt="0"/>
      <dgm:spPr/>
    </dgm:pt>
    <dgm:pt modelId="{E468A4EA-3D00-4043-AD1D-7AAC18D53C81}" type="pres">
      <dgm:prSet presAssocID="{ED0EE4B4-BBA6-4DA5-97D5-EB050D15ABD6}" presName="hierRoot1" presStyleCnt="0"/>
      <dgm:spPr/>
    </dgm:pt>
    <dgm:pt modelId="{58E342BB-B80C-4637-911F-6461066930C1}" type="pres">
      <dgm:prSet presAssocID="{ED0EE4B4-BBA6-4DA5-97D5-EB050D15ABD6}" presName="composite" presStyleCnt="0"/>
      <dgm:spPr/>
    </dgm:pt>
    <dgm:pt modelId="{07144942-59D2-4712-AE90-80F863543771}" type="pres">
      <dgm:prSet presAssocID="{ED0EE4B4-BBA6-4DA5-97D5-EB050D15ABD6}" presName="background" presStyleLbl="node0" presStyleIdx="1" presStyleCnt="3"/>
      <dgm:spPr/>
    </dgm:pt>
    <dgm:pt modelId="{8E43B45A-8753-47BB-A723-97535B395CEB}" type="pres">
      <dgm:prSet presAssocID="{ED0EE4B4-BBA6-4DA5-97D5-EB050D15ABD6}" presName="text" presStyleLbl="fgAcc0" presStyleIdx="1" presStyleCnt="3">
        <dgm:presLayoutVars>
          <dgm:chPref val="3"/>
        </dgm:presLayoutVars>
      </dgm:prSet>
      <dgm:spPr/>
    </dgm:pt>
    <dgm:pt modelId="{18C69DA7-85DD-4D1C-930E-5D371FA5DFD3}" type="pres">
      <dgm:prSet presAssocID="{ED0EE4B4-BBA6-4DA5-97D5-EB050D15ABD6}" presName="hierChild2" presStyleCnt="0"/>
      <dgm:spPr/>
    </dgm:pt>
    <dgm:pt modelId="{1182388F-6F90-44D0-84EE-559143C1E7D5}" type="pres">
      <dgm:prSet presAssocID="{BE2FFECA-167D-4DBF-86B8-8749CA9DB265}" presName="hierRoot1" presStyleCnt="0"/>
      <dgm:spPr/>
    </dgm:pt>
    <dgm:pt modelId="{560860A7-C924-41AB-B407-39370A5716F4}" type="pres">
      <dgm:prSet presAssocID="{BE2FFECA-167D-4DBF-86B8-8749CA9DB265}" presName="composite" presStyleCnt="0"/>
      <dgm:spPr/>
    </dgm:pt>
    <dgm:pt modelId="{DC528CFF-F3F0-4105-BC47-CDDD3F1B0210}" type="pres">
      <dgm:prSet presAssocID="{BE2FFECA-167D-4DBF-86B8-8749CA9DB265}" presName="background" presStyleLbl="node0" presStyleIdx="2" presStyleCnt="3"/>
      <dgm:spPr/>
    </dgm:pt>
    <dgm:pt modelId="{B399CB82-ED73-46A1-B58C-2B799DF34664}" type="pres">
      <dgm:prSet presAssocID="{BE2FFECA-167D-4DBF-86B8-8749CA9DB265}" presName="text" presStyleLbl="fgAcc0" presStyleIdx="2" presStyleCnt="3">
        <dgm:presLayoutVars>
          <dgm:chPref val="3"/>
        </dgm:presLayoutVars>
      </dgm:prSet>
      <dgm:spPr/>
    </dgm:pt>
    <dgm:pt modelId="{74E0B039-896C-4A75-8A68-1E988FA1A38C}" type="pres">
      <dgm:prSet presAssocID="{BE2FFECA-167D-4DBF-86B8-8749CA9DB265}" presName="hierChild2" presStyleCnt="0"/>
      <dgm:spPr/>
    </dgm:pt>
  </dgm:ptLst>
  <dgm:cxnLst>
    <dgm:cxn modelId="{96499632-73EE-47C7-BEED-E87195D6786E}" type="presOf" srcId="{48C6B223-A36F-4D6F-BEE5-5E9D07C79405}" destId="{379A33E5-C35B-4EAB-972B-8F75A7F7787D}" srcOrd="0" destOrd="0" presId="urn:microsoft.com/office/officeart/2005/8/layout/hierarchy1"/>
    <dgm:cxn modelId="{983B2567-986F-4916-8B6B-B3FB0F248D87}" srcId="{48C6B223-A36F-4D6F-BEE5-5E9D07C79405}" destId="{ED0EE4B4-BBA6-4DA5-97D5-EB050D15ABD6}" srcOrd="1" destOrd="0" parTransId="{99AE9A01-2B76-4A32-AFF8-5A29AFD31D51}" sibTransId="{B12087F4-5942-4FDF-A843-D000166C0851}"/>
    <dgm:cxn modelId="{61D87367-A247-478E-A1F4-B588C0EADC71}" type="presOf" srcId="{499ED5BD-D66E-4FAE-B115-E598C55482F7}" destId="{15702D57-ADFD-4E02-A9A8-67E2A3096B17}" srcOrd="0" destOrd="0" presId="urn:microsoft.com/office/officeart/2005/8/layout/hierarchy1"/>
    <dgm:cxn modelId="{D1FD2E8D-1DDB-4C3A-BBDF-FC528611AF11}" srcId="{48C6B223-A36F-4D6F-BEE5-5E9D07C79405}" destId="{BE2FFECA-167D-4DBF-86B8-8749CA9DB265}" srcOrd="2" destOrd="0" parTransId="{7FAFAB85-C9A6-4190-8A93-C1E27CE631BA}" sibTransId="{74BFE40F-B76F-40B5-87BA-FF7D57D1689D}"/>
    <dgm:cxn modelId="{FFFBD3AB-B1BD-457E-BF6C-7D17168D8D9F}" srcId="{48C6B223-A36F-4D6F-BEE5-5E9D07C79405}" destId="{499ED5BD-D66E-4FAE-B115-E598C55482F7}" srcOrd="0" destOrd="0" parTransId="{DEEE2558-A3BC-4AB7-BC7A-13317BFE86D3}" sibTransId="{7D9A66AC-7111-4554-8930-D3639993D8F6}"/>
    <dgm:cxn modelId="{844D65AF-6544-451D-B1D6-5C84E8783D0E}" type="presOf" srcId="{BE2FFECA-167D-4DBF-86B8-8749CA9DB265}" destId="{B399CB82-ED73-46A1-B58C-2B799DF34664}" srcOrd="0" destOrd="0" presId="urn:microsoft.com/office/officeart/2005/8/layout/hierarchy1"/>
    <dgm:cxn modelId="{55A0CAD1-7E8B-4F37-BEA9-662FC6F93F0C}" type="presOf" srcId="{ED0EE4B4-BBA6-4DA5-97D5-EB050D15ABD6}" destId="{8E43B45A-8753-47BB-A723-97535B395CEB}" srcOrd="0" destOrd="0" presId="urn:microsoft.com/office/officeart/2005/8/layout/hierarchy1"/>
    <dgm:cxn modelId="{C3FB3406-5D3D-4E4B-9358-3AF2E98F0434}" type="presParOf" srcId="{379A33E5-C35B-4EAB-972B-8F75A7F7787D}" destId="{2B47D176-EC8E-4CA4-A4E6-E1EF188B003A}" srcOrd="0" destOrd="0" presId="urn:microsoft.com/office/officeart/2005/8/layout/hierarchy1"/>
    <dgm:cxn modelId="{FCAA09A7-AEE9-4789-81CC-C39B35DCEB5A}" type="presParOf" srcId="{2B47D176-EC8E-4CA4-A4E6-E1EF188B003A}" destId="{49DAA10E-AAA3-4F3D-AC2C-58A76A00BFD8}" srcOrd="0" destOrd="0" presId="urn:microsoft.com/office/officeart/2005/8/layout/hierarchy1"/>
    <dgm:cxn modelId="{30613AAF-F654-4D6E-A047-D3A9C45F1C3A}" type="presParOf" srcId="{49DAA10E-AAA3-4F3D-AC2C-58A76A00BFD8}" destId="{AE30EE5C-2AAC-49E4-A2C3-BA7A48AAAF7E}" srcOrd="0" destOrd="0" presId="urn:microsoft.com/office/officeart/2005/8/layout/hierarchy1"/>
    <dgm:cxn modelId="{4DD661EB-8AA6-4830-8288-7F61ECC80388}" type="presParOf" srcId="{49DAA10E-AAA3-4F3D-AC2C-58A76A00BFD8}" destId="{15702D57-ADFD-4E02-A9A8-67E2A3096B17}" srcOrd="1" destOrd="0" presId="urn:microsoft.com/office/officeart/2005/8/layout/hierarchy1"/>
    <dgm:cxn modelId="{6B984D51-AC48-4A57-B314-75440AF99CCB}" type="presParOf" srcId="{2B47D176-EC8E-4CA4-A4E6-E1EF188B003A}" destId="{DC474FBC-1CC2-401D-8A38-7BA087058936}" srcOrd="1" destOrd="0" presId="urn:microsoft.com/office/officeart/2005/8/layout/hierarchy1"/>
    <dgm:cxn modelId="{BC70D5A6-92D7-47DD-A620-FA32C6853278}" type="presParOf" srcId="{379A33E5-C35B-4EAB-972B-8F75A7F7787D}" destId="{E468A4EA-3D00-4043-AD1D-7AAC18D53C81}" srcOrd="1" destOrd="0" presId="urn:microsoft.com/office/officeart/2005/8/layout/hierarchy1"/>
    <dgm:cxn modelId="{9D69C1DF-A73F-4352-B272-D3E2DA4DED77}" type="presParOf" srcId="{E468A4EA-3D00-4043-AD1D-7AAC18D53C81}" destId="{58E342BB-B80C-4637-911F-6461066930C1}" srcOrd="0" destOrd="0" presId="urn:microsoft.com/office/officeart/2005/8/layout/hierarchy1"/>
    <dgm:cxn modelId="{37BDBBE7-42A4-4154-B833-2974A7022332}" type="presParOf" srcId="{58E342BB-B80C-4637-911F-6461066930C1}" destId="{07144942-59D2-4712-AE90-80F863543771}" srcOrd="0" destOrd="0" presId="urn:microsoft.com/office/officeart/2005/8/layout/hierarchy1"/>
    <dgm:cxn modelId="{0FCC1628-2C03-4176-BFF6-FFB9E202F7FC}" type="presParOf" srcId="{58E342BB-B80C-4637-911F-6461066930C1}" destId="{8E43B45A-8753-47BB-A723-97535B395CEB}" srcOrd="1" destOrd="0" presId="urn:microsoft.com/office/officeart/2005/8/layout/hierarchy1"/>
    <dgm:cxn modelId="{02FEA33D-56B3-4E93-96E2-39A909D4B272}" type="presParOf" srcId="{E468A4EA-3D00-4043-AD1D-7AAC18D53C81}" destId="{18C69DA7-85DD-4D1C-930E-5D371FA5DFD3}" srcOrd="1" destOrd="0" presId="urn:microsoft.com/office/officeart/2005/8/layout/hierarchy1"/>
    <dgm:cxn modelId="{7E2F05F9-C468-455D-BE51-9B29FA61450F}" type="presParOf" srcId="{379A33E5-C35B-4EAB-972B-8F75A7F7787D}" destId="{1182388F-6F90-44D0-84EE-559143C1E7D5}" srcOrd="2" destOrd="0" presId="urn:microsoft.com/office/officeart/2005/8/layout/hierarchy1"/>
    <dgm:cxn modelId="{F025EAD5-DDD5-4BA9-94FD-9591413EA3F5}" type="presParOf" srcId="{1182388F-6F90-44D0-84EE-559143C1E7D5}" destId="{560860A7-C924-41AB-B407-39370A5716F4}" srcOrd="0" destOrd="0" presId="urn:microsoft.com/office/officeart/2005/8/layout/hierarchy1"/>
    <dgm:cxn modelId="{B83E7A76-5997-44D8-A2A1-90D5D5554181}" type="presParOf" srcId="{560860A7-C924-41AB-B407-39370A5716F4}" destId="{DC528CFF-F3F0-4105-BC47-CDDD3F1B0210}" srcOrd="0" destOrd="0" presId="urn:microsoft.com/office/officeart/2005/8/layout/hierarchy1"/>
    <dgm:cxn modelId="{C12DA368-6B1A-44F4-B83E-ADBDB901C091}" type="presParOf" srcId="{560860A7-C924-41AB-B407-39370A5716F4}" destId="{B399CB82-ED73-46A1-B58C-2B799DF34664}" srcOrd="1" destOrd="0" presId="urn:microsoft.com/office/officeart/2005/8/layout/hierarchy1"/>
    <dgm:cxn modelId="{550F1212-7960-4291-BC66-788007D288C8}" type="presParOf" srcId="{1182388F-6F90-44D0-84EE-559143C1E7D5}" destId="{74E0B039-896C-4A75-8A68-1E988FA1A38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12C4731-B775-4CD5-976E-7582D0DB2552}"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14FAEB9C-6471-46AC-BFCA-2A9C286FB3F6}">
      <dgm:prSet custT="1"/>
      <dgm:spPr>
        <a:solidFill>
          <a:srgbClr val="00B0F0"/>
        </a:solidFill>
      </dgm:spPr>
      <dgm:t>
        <a:bodyPr/>
        <a:lstStyle/>
        <a:p>
          <a:r>
            <a:rPr lang="en-US" sz="1600" b="1" i="0" dirty="0">
              <a:solidFill>
                <a:schemeClr val="tx1"/>
              </a:solidFill>
              <a:latin typeface="Times New Roman" panose="02020603050405020304" pitchFamily="18" charset="0"/>
              <a:cs typeface="Times New Roman" panose="02020603050405020304" pitchFamily="18" charset="0"/>
            </a:rPr>
            <a:t>Analytical Thinking and Innovation</a:t>
          </a:r>
          <a:endParaRPr lang="en-AE" sz="1600" dirty="0">
            <a:solidFill>
              <a:schemeClr val="tx1"/>
            </a:solidFill>
            <a:latin typeface="Times New Roman" panose="02020603050405020304" pitchFamily="18" charset="0"/>
            <a:cs typeface="Times New Roman" panose="02020603050405020304" pitchFamily="18" charset="0"/>
          </a:endParaRPr>
        </a:p>
      </dgm:t>
    </dgm:pt>
    <dgm:pt modelId="{4975D870-A34C-40A9-AEE0-DE521CBD0A65}" type="parTrans" cxnId="{3E105657-60D7-43E4-8D24-B1A4E82E3604}">
      <dgm:prSet/>
      <dgm:spPr/>
      <dgm:t>
        <a:bodyPr/>
        <a:lstStyle/>
        <a:p>
          <a:endParaRPr lang="en-US"/>
        </a:p>
      </dgm:t>
    </dgm:pt>
    <dgm:pt modelId="{67554C5E-ECB7-4E91-8435-A5912469A630}" type="sibTrans" cxnId="{3E105657-60D7-43E4-8D24-B1A4E82E3604}">
      <dgm:prSet/>
      <dgm:spPr/>
      <dgm:t>
        <a:bodyPr/>
        <a:lstStyle/>
        <a:p>
          <a:endParaRPr lang="en-US"/>
        </a:p>
      </dgm:t>
    </dgm:pt>
    <dgm:pt modelId="{E1FC43D2-FEDA-45A9-B41F-BA479778134C}">
      <dgm:prSet custT="1"/>
      <dgm:spPr>
        <a:solidFill>
          <a:srgbClr val="00B0F0"/>
        </a:solidFill>
      </dgm:spPr>
      <dgm:t>
        <a:bodyPr/>
        <a:lstStyle/>
        <a:p>
          <a:r>
            <a:rPr lang="en-AE" sz="1600" b="1" dirty="0">
              <a:solidFill>
                <a:schemeClr val="tx1"/>
              </a:solidFill>
              <a:latin typeface="Times New Roman" panose="02020603050405020304" pitchFamily="18" charset="0"/>
              <a:cs typeface="Times New Roman" panose="02020603050405020304" pitchFamily="18" charset="0"/>
            </a:rPr>
            <a:t>Active</a:t>
          </a:r>
          <a:r>
            <a:rPr lang="en-AE" sz="1600" b="1" baseline="0" dirty="0">
              <a:solidFill>
                <a:schemeClr val="tx1"/>
              </a:solidFill>
              <a:latin typeface="Times New Roman" panose="02020603050405020304" pitchFamily="18" charset="0"/>
              <a:cs typeface="Times New Roman" panose="02020603050405020304" pitchFamily="18" charset="0"/>
            </a:rPr>
            <a:t> Learning and Learning Strategies</a:t>
          </a:r>
          <a:endParaRPr lang="en-AE" sz="1600" b="1" dirty="0">
            <a:solidFill>
              <a:schemeClr val="tx1"/>
            </a:solidFill>
            <a:latin typeface="Times New Roman" panose="02020603050405020304" pitchFamily="18" charset="0"/>
            <a:cs typeface="Times New Roman" panose="02020603050405020304" pitchFamily="18" charset="0"/>
          </a:endParaRPr>
        </a:p>
      </dgm:t>
    </dgm:pt>
    <dgm:pt modelId="{F26AEEB8-E695-4344-9BEE-FE24869B2D55}" type="parTrans" cxnId="{095BF131-5C53-4E60-A082-80A832FC3699}">
      <dgm:prSet/>
      <dgm:spPr/>
      <dgm:t>
        <a:bodyPr/>
        <a:lstStyle/>
        <a:p>
          <a:endParaRPr lang="en-US"/>
        </a:p>
      </dgm:t>
    </dgm:pt>
    <dgm:pt modelId="{314A0CC9-0022-4860-957A-C8C01AA32BCB}" type="sibTrans" cxnId="{095BF131-5C53-4E60-A082-80A832FC3699}">
      <dgm:prSet/>
      <dgm:spPr/>
      <dgm:t>
        <a:bodyPr/>
        <a:lstStyle/>
        <a:p>
          <a:endParaRPr lang="en-US"/>
        </a:p>
      </dgm:t>
    </dgm:pt>
    <dgm:pt modelId="{79D3723A-DAFF-4D9E-8637-9B40CE8BBCF7}">
      <dgm:prSet custT="1"/>
      <dgm:spPr>
        <a:solidFill>
          <a:srgbClr val="00B0F0"/>
        </a:solidFill>
      </dgm:spPr>
      <dgm:t>
        <a:bodyPr/>
        <a:lstStyle/>
        <a:p>
          <a:r>
            <a:rPr lang="en-US" sz="1600" b="1" i="0" dirty="0">
              <a:solidFill>
                <a:schemeClr val="tx1"/>
              </a:solidFill>
              <a:latin typeface="Times New Roman" panose="02020603050405020304" pitchFamily="18" charset="0"/>
              <a:cs typeface="Times New Roman" panose="02020603050405020304" pitchFamily="18" charset="0"/>
            </a:rPr>
            <a:t>Complex Problem-Solving</a:t>
          </a:r>
          <a:endParaRPr lang="en-AE" sz="1300" dirty="0">
            <a:solidFill>
              <a:schemeClr val="tx1"/>
            </a:solidFill>
            <a:latin typeface="Times New Roman" panose="02020603050405020304" pitchFamily="18" charset="0"/>
            <a:cs typeface="Times New Roman" panose="02020603050405020304" pitchFamily="18" charset="0"/>
          </a:endParaRPr>
        </a:p>
      </dgm:t>
    </dgm:pt>
    <dgm:pt modelId="{6F016A24-2B62-4AE4-B360-1E1B9AFA4088}" type="parTrans" cxnId="{7BA49EEA-C127-4515-952C-A15D62172567}">
      <dgm:prSet/>
      <dgm:spPr/>
      <dgm:t>
        <a:bodyPr/>
        <a:lstStyle/>
        <a:p>
          <a:endParaRPr lang="en-US"/>
        </a:p>
      </dgm:t>
    </dgm:pt>
    <dgm:pt modelId="{474A31CA-9908-468A-A339-9723330B280E}" type="sibTrans" cxnId="{7BA49EEA-C127-4515-952C-A15D62172567}">
      <dgm:prSet/>
      <dgm:spPr/>
      <dgm:t>
        <a:bodyPr/>
        <a:lstStyle/>
        <a:p>
          <a:endParaRPr lang="en-US"/>
        </a:p>
      </dgm:t>
    </dgm:pt>
    <dgm:pt modelId="{0FF71B24-2E51-4E40-82C0-194F89285069}">
      <dgm:prSet custT="1"/>
      <dgm:spPr>
        <a:solidFill>
          <a:srgbClr val="00B0F0"/>
        </a:solidFill>
      </dgm:spPr>
      <dgm:t>
        <a:bodyPr/>
        <a:lstStyle/>
        <a:p>
          <a:r>
            <a:rPr lang="en-AE" sz="1600" b="1" dirty="0">
              <a:solidFill>
                <a:schemeClr val="tx1"/>
              </a:solidFill>
              <a:latin typeface="Times New Roman" panose="02020603050405020304" pitchFamily="18" charset="0"/>
              <a:cs typeface="Times New Roman" panose="02020603050405020304" pitchFamily="18" charset="0"/>
            </a:rPr>
            <a:t>Critical</a:t>
          </a:r>
          <a:r>
            <a:rPr lang="en-AE" sz="1600" b="1" baseline="0" dirty="0">
              <a:solidFill>
                <a:schemeClr val="tx1"/>
              </a:solidFill>
              <a:latin typeface="Times New Roman" panose="02020603050405020304" pitchFamily="18" charset="0"/>
              <a:cs typeface="Times New Roman" panose="02020603050405020304" pitchFamily="18" charset="0"/>
            </a:rPr>
            <a:t> thinking and analysis</a:t>
          </a:r>
          <a:endParaRPr lang="en-AE" sz="1600" b="1" dirty="0">
            <a:solidFill>
              <a:schemeClr val="tx1"/>
            </a:solidFill>
            <a:latin typeface="Times New Roman" panose="02020603050405020304" pitchFamily="18" charset="0"/>
            <a:cs typeface="Times New Roman" panose="02020603050405020304" pitchFamily="18" charset="0"/>
          </a:endParaRPr>
        </a:p>
      </dgm:t>
    </dgm:pt>
    <dgm:pt modelId="{AA508660-2C99-46A7-A8CD-AD186792E3E5}" type="parTrans" cxnId="{0FD1ED3D-7B73-41D0-86F6-D28EE7F981A9}">
      <dgm:prSet/>
      <dgm:spPr/>
      <dgm:t>
        <a:bodyPr/>
        <a:lstStyle/>
        <a:p>
          <a:endParaRPr lang="en-US"/>
        </a:p>
      </dgm:t>
    </dgm:pt>
    <dgm:pt modelId="{B1461292-BF5A-44F9-B8A2-23CAA0E7B554}" type="sibTrans" cxnId="{0FD1ED3D-7B73-41D0-86F6-D28EE7F981A9}">
      <dgm:prSet/>
      <dgm:spPr/>
      <dgm:t>
        <a:bodyPr/>
        <a:lstStyle/>
        <a:p>
          <a:endParaRPr lang="en-US"/>
        </a:p>
      </dgm:t>
    </dgm:pt>
    <dgm:pt modelId="{B963D3A8-CC1D-40CC-BF82-5A1C70414CCE}">
      <dgm:prSet custT="1"/>
      <dgm:spPr>
        <a:solidFill>
          <a:srgbClr val="00B0F0"/>
        </a:solidFill>
      </dgm:spPr>
      <dgm:t>
        <a:bodyPr/>
        <a:lstStyle/>
        <a:p>
          <a:r>
            <a:rPr lang="en-US" sz="1600" b="1" i="0" dirty="0">
              <a:solidFill>
                <a:schemeClr val="tx1"/>
              </a:solidFill>
              <a:latin typeface="Times New Roman" panose="02020603050405020304" pitchFamily="18" charset="0"/>
              <a:cs typeface="Times New Roman" panose="02020603050405020304" pitchFamily="18" charset="0"/>
            </a:rPr>
            <a:t>Creativity, Originality and Initiative</a:t>
          </a:r>
          <a:endParaRPr lang="en-AE" sz="1600" dirty="0">
            <a:solidFill>
              <a:schemeClr val="tx1"/>
            </a:solidFill>
            <a:latin typeface="Times New Roman" panose="02020603050405020304" pitchFamily="18" charset="0"/>
            <a:cs typeface="Times New Roman" panose="02020603050405020304" pitchFamily="18" charset="0"/>
          </a:endParaRPr>
        </a:p>
      </dgm:t>
    </dgm:pt>
    <dgm:pt modelId="{AFB41794-5525-4B8F-85F5-DA942BFAA65F}" type="parTrans" cxnId="{DA4FF3B7-820A-4F5C-BFD6-FE6FC65CEC41}">
      <dgm:prSet/>
      <dgm:spPr/>
      <dgm:t>
        <a:bodyPr/>
        <a:lstStyle/>
        <a:p>
          <a:endParaRPr lang="en-US"/>
        </a:p>
      </dgm:t>
    </dgm:pt>
    <dgm:pt modelId="{158F9A0D-3C90-4DCD-9826-BF4F7FEFF8F0}" type="sibTrans" cxnId="{DA4FF3B7-820A-4F5C-BFD6-FE6FC65CEC41}">
      <dgm:prSet/>
      <dgm:spPr/>
      <dgm:t>
        <a:bodyPr/>
        <a:lstStyle/>
        <a:p>
          <a:endParaRPr lang="en-US"/>
        </a:p>
      </dgm:t>
    </dgm:pt>
    <dgm:pt modelId="{9744892A-EE37-4C3C-A339-FDF3046F3E89}">
      <dgm:prSet custT="1"/>
      <dgm:spPr>
        <a:solidFill>
          <a:srgbClr val="00B0F0"/>
        </a:solidFill>
      </dgm:spPr>
      <dgm:t>
        <a:bodyPr/>
        <a:lstStyle/>
        <a:p>
          <a:r>
            <a:rPr lang="en-US" sz="1600" b="1" i="0" dirty="0">
              <a:solidFill>
                <a:schemeClr val="tx1"/>
              </a:solidFill>
              <a:latin typeface="Times New Roman" panose="02020603050405020304" pitchFamily="18" charset="0"/>
              <a:cs typeface="Times New Roman" panose="02020603050405020304" pitchFamily="18" charset="0"/>
            </a:rPr>
            <a:t>Leadership and Social Influence</a:t>
          </a:r>
          <a:endParaRPr lang="en-AE" sz="1600" dirty="0">
            <a:solidFill>
              <a:schemeClr val="tx1"/>
            </a:solidFill>
            <a:latin typeface="Times New Roman" panose="02020603050405020304" pitchFamily="18" charset="0"/>
            <a:cs typeface="Times New Roman" panose="02020603050405020304" pitchFamily="18" charset="0"/>
          </a:endParaRPr>
        </a:p>
      </dgm:t>
    </dgm:pt>
    <dgm:pt modelId="{1FACC543-A96F-4EA0-8E49-366C8760236A}" type="parTrans" cxnId="{7AAAC05B-9633-4D40-B1EE-FE6E99CA5AE3}">
      <dgm:prSet/>
      <dgm:spPr/>
      <dgm:t>
        <a:bodyPr/>
        <a:lstStyle/>
        <a:p>
          <a:endParaRPr lang="en-US"/>
        </a:p>
      </dgm:t>
    </dgm:pt>
    <dgm:pt modelId="{23C96EDE-6540-487D-8B92-B56AC656AFB5}" type="sibTrans" cxnId="{7AAAC05B-9633-4D40-B1EE-FE6E99CA5AE3}">
      <dgm:prSet/>
      <dgm:spPr/>
      <dgm:t>
        <a:bodyPr/>
        <a:lstStyle/>
        <a:p>
          <a:endParaRPr lang="en-US"/>
        </a:p>
      </dgm:t>
    </dgm:pt>
    <dgm:pt modelId="{5C1F5A24-01B7-438F-B90F-F477A0DAB78F}">
      <dgm:prSet custT="1"/>
      <dgm:spPr>
        <a:solidFill>
          <a:srgbClr val="00B0F0"/>
        </a:solidFill>
      </dgm:spPr>
      <dgm:t>
        <a:bodyPr/>
        <a:lstStyle/>
        <a:p>
          <a:r>
            <a:rPr lang="en-US" sz="1600" b="1" i="0" dirty="0">
              <a:solidFill>
                <a:schemeClr val="tx1"/>
              </a:solidFill>
              <a:latin typeface="Times New Roman" panose="02020603050405020304" pitchFamily="18" charset="0"/>
              <a:cs typeface="Times New Roman" panose="02020603050405020304" pitchFamily="18" charset="0"/>
            </a:rPr>
            <a:t>Technology use, Monitoring and Control</a:t>
          </a:r>
          <a:endParaRPr lang="en-AE" sz="1600" dirty="0">
            <a:solidFill>
              <a:schemeClr val="tx1"/>
            </a:solidFill>
            <a:latin typeface="Times New Roman" panose="02020603050405020304" pitchFamily="18" charset="0"/>
            <a:cs typeface="Times New Roman" panose="02020603050405020304" pitchFamily="18" charset="0"/>
          </a:endParaRPr>
        </a:p>
      </dgm:t>
    </dgm:pt>
    <dgm:pt modelId="{CCE4F3B5-BBF6-4B1F-ABF7-BFCC12EBAB04}" type="parTrans" cxnId="{81B3BFAF-1F06-4311-940B-6AAC7729158C}">
      <dgm:prSet/>
      <dgm:spPr/>
      <dgm:t>
        <a:bodyPr/>
        <a:lstStyle/>
        <a:p>
          <a:endParaRPr lang="en-US"/>
        </a:p>
      </dgm:t>
    </dgm:pt>
    <dgm:pt modelId="{7BE0E6CB-A046-422B-8021-6736D44E2EC0}" type="sibTrans" cxnId="{81B3BFAF-1F06-4311-940B-6AAC7729158C}">
      <dgm:prSet/>
      <dgm:spPr/>
      <dgm:t>
        <a:bodyPr/>
        <a:lstStyle/>
        <a:p>
          <a:endParaRPr lang="en-US"/>
        </a:p>
      </dgm:t>
    </dgm:pt>
    <dgm:pt modelId="{F98EF6F7-A4F5-41DB-8E6E-8F551477A98B}">
      <dgm:prSet custT="1"/>
      <dgm:spPr>
        <a:solidFill>
          <a:srgbClr val="00B0F0"/>
        </a:solidFill>
      </dgm:spPr>
      <dgm:t>
        <a:bodyPr/>
        <a:lstStyle/>
        <a:p>
          <a:r>
            <a:rPr lang="en-US" sz="1600" b="1" i="0" dirty="0">
              <a:solidFill>
                <a:schemeClr val="tx1"/>
              </a:solidFill>
              <a:latin typeface="Times New Roman" panose="02020603050405020304" pitchFamily="18" charset="0"/>
              <a:cs typeface="Times New Roman" panose="02020603050405020304" pitchFamily="18" charset="0"/>
            </a:rPr>
            <a:t>Technology design and Programming</a:t>
          </a:r>
          <a:endParaRPr lang="en-AE" sz="1600" dirty="0">
            <a:solidFill>
              <a:schemeClr val="tx1"/>
            </a:solidFill>
            <a:latin typeface="Times New Roman" panose="02020603050405020304" pitchFamily="18" charset="0"/>
            <a:cs typeface="Times New Roman" panose="02020603050405020304" pitchFamily="18" charset="0"/>
          </a:endParaRPr>
        </a:p>
      </dgm:t>
    </dgm:pt>
    <dgm:pt modelId="{B726CCCE-62A2-460C-8258-00C14E5B82F8}" type="parTrans" cxnId="{A8BFED4E-BEF3-48FC-95F1-34F890CDE3FF}">
      <dgm:prSet/>
      <dgm:spPr/>
      <dgm:t>
        <a:bodyPr/>
        <a:lstStyle/>
        <a:p>
          <a:endParaRPr lang="en-US"/>
        </a:p>
      </dgm:t>
    </dgm:pt>
    <dgm:pt modelId="{5125B19B-6B25-4861-B877-0613EEABC7B2}" type="sibTrans" cxnId="{A8BFED4E-BEF3-48FC-95F1-34F890CDE3FF}">
      <dgm:prSet/>
      <dgm:spPr/>
      <dgm:t>
        <a:bodyPr/>
        <a:lstStyle/>
        <a:p>
          <a:endParaRPr lang="en-US"/>
        </a:p>
      </dgm:t>
    </dgm:pt>
    <dgm:pt modelId="{DD2E13D1-CF4A-4053-9361-280ED62F5131}">
      <dgm:prSet custT="1"/>
      <dgm:spPr>
        <a:solidFill>
          <a:srgbClr val="00B0F0"/>
        </a:solidFill>
      </dgm:spPr>
      <dgm:t>
        <a:bodyPr/>
        <a:lstStyle/>
        <a:p>
          <a:r>
            <a:rPr lang="en-US" sz="1600" b="1" i="0" dirty="0">
              <a:solidFill>
                <a:schemeClr val="tx1"/>
              </a:solidFill>
              <a:latin typeface="Times New Roman" panose="02020603050405020304" pitchFamily="18" charset="0"/>
              <a:cs typeface="Times New Roman" panose="02020603050405020304" pitchFamily="18" charset="0"/>
            </a:rPr>
            <a:t>Resilience, Stress Tolerance and Flexibility</a:t>
          </a:r>
          <a:endParaRPr lang="en-AE" sz="1600" dirty="0">
            <a:solidFill>
              <a:schemeClr val="tx1"/>
            </a:solidFill>
            <a:latin typeface="Times New Roman" panose="02020603050405020304" pitchFamily="18" charset="0"/>
            <a:cs typeface="Times New Roman" panose="02020603050405020304" pitchFamily="18" charset="0"/>
          </a:endParaRPr>
        </a:p>
      </dgm:t>
    </dgm:pt>
    <dgm:pt modelId="{62195376-FFBC-4201-A69E-CB14917BED55}" type="parTrans" cxnId="{7554B68B-6F85-4C3E-A83B-B72A55D3F286}">
      <dgm:prSet/>
      <dgm:spPr/>
      <dgm:t>
        <a:bodyPr/>
        <a:lstStyle/>
        <a:p>
          <a:endParaRPr lang="en-US"/>
        </a:p>
      </dgm:t>
    </dgm:pt>
    <dgm:pt modelId="{1AF089D0-B2F0-4CD2-861C-CDD0A3C51B3F}" type="sibTrans" cxnId="{7554B68B-6F85-4C3E-A83B-B72A55D3F286}">
      <dgm:prSet/>
      <dgm:spPr/>
      <dgm:t>
        <a:bodyPr/>
        <a:lstStyle/>
        <a:p>
          <a:endParaRPr lang="en-US"/>
        </a:p>
      </dgm:t>
    </dgm:pt>
    <dgm:pt modelId="{0D9E3C6E-FAC0-42CE-8657-70945EF4ADF0}" type="pres">
      <dgm:prSet presAssocID="{E12C4731-B775-4CD5-976E-7582D0DB2552}" presName="Name0" presStyleCnt="0">
        <dgm:presLayoutVars>
          <dgm:dir/>
          <dgm:resizeHandles val="exact"/>
        </dgm:presLayoutVars>
      </dgm:prSet>
      <dgm:spPr/>
    </dgm:pt>
    <dgm:pt modelId="{D1D8AC40-8E57-4216-89EF-03D6D3AA5BA6}" type="pres">
      <dgm:prSet presAssocID="{E12C4731-B775-4CD5-976E-7582D0DB2552}" presName="fgShape" presStyleLbl="fgShp" presStyleIdx="0" presStyleCnt="1"/>
      <dgm:spPr>
        <a:solidFill>
          <a:srgbClr val="002060"/>
        </a:solidFill>
        <a:ln>
          <a:solidFill>
            <a:schemeClr val="accent5">
              <a:lumMod val="40000"/>
              <a:lumOff val="60000"/>
            </a:schemeClr>
          </a:solidFill>
        </a:ln>
      </dgm:spPr>
    </dgm:pt>
    <dgm:pt modelId="{32D4A09A-CFFE-4538-8F44-667A370B9768}" type="pres">
      <dgm:prSet presAssocID="{E12C4731-B775-4CD5-976E-7582D0DB2552}" presName="linComp" presStyleCnt="0"/>
      <dgm:spPr/>
    </dgm:pt>
    <dgm:pt modelId="{DFDAF3F3-3C80-4683-B4BB-9C0DF1C84893}" type="pres">
      <dgm:prSet presAssocID="{14FAEB9C-6471-46AC-BFCA-2A9C286FB3F6}" presName="compNode" presStyleCnt="0"/>
      <dgm:spPr/>
    </dgm:pt>
    <dgm:pt modelId="{7D564359-6506-487A-B7DB-90C254FC21F7}" type="pres">
      <dgm:prSet presAssocID="{14FAEB9C-6471-46AC-BFCA-2A9C286FB3F6}" presName="bkgdShape" presStyleLbl="node1" presStyleIdx="0" presStyleCnt="9"/>
      <dgm:spPr/>
    </dgm:pt>
    <dgm:pt modelId="{274CCAF2-CC55-4CF0-8F5C-2C520FB7C972}" type="pres">
      <dgm:prSet presAssocID="{14FAEB9C-6471-46AC-BFCA-2A9C286FB3F6}" presName="nodeTx" presStyleLbl="node1" presStyleIdx="0" presStyleCnt="9">
        <dgm:presLayoutVars>
          <dgm:bulletEnabled val="1"/>
        </dgm:presLayoutVars>
      </dgm:prSet>
      <dgm:spPr/>
    </dgm:pt>
    <dgm:pt modelId="{19AAE3DB-36BB-4EA0-87AD-63D482AFE5F4}" type="pres">
      <dgm:prSet presAssocID="{14FAEB9C-6471-46AC-BFCA-2A9C286FB3F6}" presName="invisiNode" presStyleLbl="node1" presStyleIdx="0" presStyleCnt="9"/>
      <dgm:spPr/>
    </dgm:pt>
    <dgm:pt modelId="{41B094AC-5345-483A-B372-DD5E66DE78D1}" type="pres">
      <dgm:prSet presAssocID="{14FAEB9C-6471-46AC-BFCA-2A9C286FB3F6}" presName="imagNode" presStyleLbl="fgImgPlace1" presStyleIdx="0" presStyleCnt="9"/>
      <dgm:spPr>
        <a:blipFill rotWithShape="1">
          <a:blip xmlns:r="http://schemas.openxmlformats.org/officeDocument/2006/relationships" r:embed="rId1"/>
          <a:srcRect/>
          <a:stretch>
            <a:fillRect l="-20000" r="-20000"/>
          </a:stretch>
        </a:blipFill>
      </dgm:spPr>
    </dgm:pt>
    <dgm:pt modelId="{097919EB-4F41-47F3-9254-A021B7C75195}" type="pres">
      <dgm:prSet presAssocID="{67554C5E-ECB7-4E91-8435-A5912469A630}" presName="sibTrans" presStyleLbl="sibTrans2D1" presStyleIdx="0" presStyleCnt="0"/>
      <dgm:spPr/>
    </dgm:pt>
    <dgm:pt modelId="{D418326D-BA83-4750-A265-656BA0F70784}" type="pres">
      <dgm:prSet presAssocID="{E1FC43D2-FEDA-45A9-B41F-BA479778134C}" presName="compNode" presStyleCnt="0"/>
      <dgm:spPr/>
    </dgm:pt>
    <dgm:pt modelId="{00859A17-9339-4492-8D6E-641A0A5D1AF1}" type="pres">
      <dgm:prSet presAssocID="{E1FC43D2-FEDA-45A9-B41F-BA479778134C}" presName="bkgdShape" presStyleLbl="node1" presStyleIdx="1" presStyleCnt="9"/>
      <dgm:spPr/>
    </dgm:pt>
    <dgm:pt modelId="{E70F471A-BAA2-4DB7-AEA0-81EA7AD74086}" type="pres">
      <dgm:prSet presAssocID="{E1FC43D2-FEDA-45A9-B41F-BA479778134C}" presName="nodeTx" presStyleLbl="node1" presStyleIdx="1" presStyleCnt="9">
        <dgm:presLayoutVars>
          <dgm:bulletEnabled val="1"/>
        </dgm:presLayoutVars>
      </dgm:prSet>
      <dgm:spPr/>
    </dgm:pt>
    <dgm:pt modelId="{6A0833C7-FE76-4441-8944-2356633942F3}" type="pres">
      <dgm:prSet presAssocID="{E1FC43D2-FEDA-45A9-B41F-BA479778134C}" presName="invisiNode" presStyleLbl="node1" presStyleIdx="1" presStyleCnt="9"/>
      <dgm:spPr/>
    </dgm:pt>
    <dgm:pt modelId="{F631AC24-0099-47EC-8F17-1ED6D2013691}" type="pres">
      <dgm:prSet presAssocID="{E1FC43D2-FEDA-45A9-B41F-BA479778134C}" presName="imagNode" presStyleLbl="fgImgPlace1" presStyleIdx="1" presStyleCnt="9"/>
      <dgm:spPr>
        <a:blipFill rotWithShape="1">
          <a:blip xmlns:r="http://schemas.openxmlformats.org/officeDocument/2006/relationships" r:embed="rId2"/>
          <a:srcRect/>
          <a:stretch>
            <a:fillRect l="-21000" r="-21000"/>
          </a:stretch>
        </a:blipFill>
      </dgm:spPr>
    </dgm:pt>
    <dgm:pt modelId="{58DB6EC2-DD67-4DB5-97B4-FE43B6DEFE81}" type="pres">
      <dgm:prSet presAssocID="{314A0CC9-0022-4860-957A-C8C01AA32BCB}" presName="sibTrans" presStyleLbl="sibTrans2D1" presStyleIdx="0" presStyleCnt="0"/>
      <dgm:spPr/>
    </dgm:pt>
    <dgm:pt modelId="{6A5DEE99-4FDF-4309-9F3E-83525C34B76B}" type="pres">
      <dgm:prSet presAssocID="{79D3723A-DAFF-4D9E-8637-9B40CE8BBCF7}" presName="compNode" presStyleCnt="0"/>
      <dgm:spPr/>
    </dgm:pt>
    <dgm:pt modelId="{447B5E3B-E04E-455F-B8BC-CC633F5F89AF}" type="pres">
      <dgm:prSet presAssocID="{79D3723A-DAFF-4D9E-8637-9B40CE8BBCF7}" presName="bkgdShape" presStyleLbl="node1" presStyleIdx="2" presStyleCnt="9"/>
      <dgm:spPr/>
    </dgm:pt>
    <dgm:pt modelId="{CBFFA00C-5F08-40A2-8E76-1FDEA30BBDCF}" type="pres">
      <dgm:prSet presAssocID="{79D3723A-DAFF-4D9E-8637-9B40CE8BBCF7}" presName="nodeTx" presStyleLbl="node1" presStyleIdx="2" presStyleCnt="9">
        <dgm:presLayoutVars>
          <dgm:bulletEnabled val="1"/>
        </dgm:presLayoutVars>
      </dgm:prSet>
      <dgm:spPr/>
    </dgm:pt>
    <dgm:pt modelId="{13E245CF-612C-46B0-941A-2E9C2E5F1A80}" type="pres">
      <dgm:prSet presAssocID="{79D3723A-DAFF-4D9E-8637-9B40CE8BBCF7}" presName="invisiNode" presStyleLbl="node1" presStyleIdx="2" presStyleCnt="9"/>
      <dgm:spPr/>
    </dgm:pt>
    <dgm:pt modelId="{25512268-2E9E-4CC9-BE5C-31CB872AA908}" type="pres">
      <dgm:prSet presAssocID="{79D3723A-DAFF-4D9E-8637-9B40CE8BBCF7}" presName="imagNode" presStyleLbl="fgImgPlace1" presStyleIdx="2" presStyleCnt="9"/>
      <dgm:spPr>
        <a:blipFill rotWithShape="1">
          <a:blip xmlns:r="http://schemas.openxmlformats.org/officeDocument/2006/relationships" r:embed="rId3"/>
          <a:srcRect/>
          <a:stretch>
            <a:fillRect l="-25000" r="-25000"/>
          </a:stretch>
        </a:blipFill>
      </dgm:spPr>
    </dgm:pt>
    <dgm:pt modelId="{9732C270-FD2C-4679-977B-51106F3B3BDB}" type="pres">
      <dgm:prSet presAssocID="{474A31CA-9908-468A-A339-9723330B280E}" presName="sibTrans" presStyleLbl="sibTrans2D1" presStyleIdx="0" presStyleCnt="0"/>
      <dgm:spPr/>
    </dgm:pt>
    <dgm:pt modelId="{6E4E582E-5838-4F84-822E-476177AD819F}" type="pres">
      <dgm:prSet presAssocID="{0FF71B24-2E51-4E40-82C0-194F89285069}" presName="compNode" presStyleCnt="0"/>
      <dgm:spPr/>
    </dgm:pt>
    <dgm:pt modelId="{77E31A8F-A531-49EC-BAFC-108DB8F027DE}" type="pres">
      <dgm:prSet presAssocID="{0FF71B24-2E51-4E40-82C0-194F89285069}" presName="bkgdShape" presStyleLbl="node1" presStyleIdx="3" presStyleCnt="9"/>
      <dgm:spPr/>
    </dgm:pt>
    <dgm:pt modelId="{5B6EEE49-60A2-4AD7-8BA8-A1F8149A909E}" type="pres">
      <dgm:prSet presAssocID="{0FF71B24-2E51-4E40-82C0-194F89285069}" presName="nodeTx" presStyleLbl="node1" presStyleIdx="3" presStyleCnt="9">
        <dgm:presLayoutVars>
          <dgm:bulletEnabled val="1"/>
        </dgm:presLayoutVars>
      </dgm:prSet>
      <dgm:spPr/>
    </dgm:pt>
    <dgm:pt modelId="{A88BCC68-30E0-4F92-81D4-997E359C3DAB}" type="pres">
      <dgm:prSet presAssocID="{0FF71B24-2E51-4E40-82C0-194F89285069}" presName="invisiNode" presStyleLbl="node1" presStyleIdx="3" presStyleCnt="9"/>
      <dgm:spPr/>
    </dgm:pt>
    <dgm:pt modelId="{2F749434-764F-4504-9E3D-5936E3058CB4}" type="pres">
      <dgm:prSet presAssocID="{0FF71B24-2E51-4E40-82C0-194F89285069}" presName="imagNode" presStyleLbl="fgImgPlace1" presStyleIdx="3" presStyleCnt="9"/>
      <dgm:spPr>
        <a:blipFill rotWithShape="1">
          <a:blip xmlns:r="http://schemas.openxmlformats.org/officeDocument/2006/relationships" r:embed="rId4"/>
          <a:srcRect/>
          <a:stretch>
            <a:fillRect l="-47000" r="-47000"/>
          </a:stretch>
        </a:blipFill>
      </dgm:spPr>
    </dgm:pt>
    <dgm:pt modelId="{1F6E8B35-1D0D-48D0-B495-17705EB6D1E8}" type="pres">
      <dgm:prSet presAssocID="{B1461292-BF5A-44F9-B8A2-23CAA0E7B554}" presName="sibTrans" presStyleLbl="sibTrans2D1" presStyleIdx="0" presStyleCnt="0"/>
      <dgm:spPr/>
    </dgm:pt>
    <dgm:pt modelId="{94138B80-11DE-4118-9D57-8BF2ABBF8CFF}" type="pres">
      <dgm:prSet presAssocID="{B963D3A8-CC1D-40CC-BF82-5A1C70414CCE}" presName="compNode" presStyleCnt="0"/>
      <dgm:spPr/>
    </dgm:pt>
    <dgm:pt modelId="{289CEBF3-6039-4158-8002-2E08208BD47C}" type="pres">
      <dgm:prSet presAssocID="{B963D3A8-CC1D-40CC-BF82-5A1C70414CCE}" presName="bkgdShape" presStyleLbl="node1" presStyleIdx="4" presStyleCnt="9"/>
      <dgm:spPr/>
    </dgm:pt>
    <dgm:pt modelId="{13CA1946-CB38-4015-8E5E-5F0B511D3505}" type="pres">
      <dgm:prSet presAssocID="{B963D3A8-CC1D-40CC-BF82-5A1C70414CCE}" presName="nodeTx" presStyleLbl="node1" presStyleIdx="4" presStyleCnt="9">
        <dgm:presLayoutVars>
          <dgm:bulletEnabled val="1"/>
        </dgm:presLayoutVars>
      </dgm:prSet>
      <dgm:spPr/>
    </dgm:pt>
    <dgm:pt modelId="{61ED0305-6CDB-4AEF-BF89-F34AA27619C6}" type="pres">
      <dgm:prSet presAssocID="{B963D3A8-CC1D-40CC-BF82-5A1C70414CCE}" presName="invisiNode" presStyleLbl="node1" presStyleIdx="4" presStyleCnt="9"/>
      <dgm:spPr/>
    </dgm:pt>
    <dgm:pt modelId="{2481F53A-8AA3-4619-BED8-C304D6F09360}" type="pres">
      <dgm:prSet presAssocID="{B963D3A8-CC1D-40CC-BF82-5A1C70414CCE}" presName="imagNode" presStyleLbl="fgImgPlace1" presStyleIdx="4" presStyleCnt="9"/>
      <dgm:spPr>
        <a:blipFill rotWithShape="1">
          <a:blip xmlns:r="http://schemas.openxmlformats.org/officeDocument/2006/relationships" r:embed="rId5"/>
          <a:srcRect/>
          <a:stretch>
            <a:fillRect l="-25000" r="-25000"/>
          </a:stretch>
        </a:blipFill>
      </dgm:spPr>
    </dgm:pt>
    <dgm:pt modelId="{5C155AB8-F135-4758-9887-C9821ACCB604}" type="pres">
      <dgm:prSet presAssocID="{158F9A0D-3C90-4DCD-9826-BF4F7FEFF8F0}" presName="sibTrans" presStyleLbl="sibTrans2D1" presStyleIdx="0" presStyleCnt="0"/>
      <dgm:spPr/>
    </dgm:pt>
    <dgm:pt modelId="{61085D96-6397-4543-B818-9D73EF55EB10}" type="pres">
      <dgm:prSet presAssocID="{9744892A-EE37-4C3C-A339-FDF3046F3E89}" presName="compNode" presStyleCnt="0"/>
      <dgm:spPr/>
    </dgm:pt>
    <dgm:pt modelId="{6351B0E4-8584-4ED2-8841-3FCC16C46B84}" type="pres">
      <dgm:prSet presAssocID="{9744892A-EE37-4C3C-A339-FDF3046F3E89}" presName="bkgdShape" presStyleLbl="node1" presStyleIdx="5" presStyleCnt="9"/>
      <dgm:spPr/>
    </dgm:pt>
    <dgm:pt modelId="{5666A8DA-C3AF-4E1C-A125-7F41F35E06B2}" type="pres">
      <dgm:prSet presAssocID="{9744892A-EE37-4C3C-A339-FDF3046F3E89}" presName="nodeTx" presStyleLbl="node1" presStyleIdx="5" presStyleCnt="9">
        <dgm:presLayoutVars>
          <dgm:bulletEnabled val="1"/>
        </dgm:presLayoutVars>
      </dgm:prSet>
      <dgm:spPr/>
    </dgm:pt>
    <dgm:pt modelId="{5C937FCE-6864-420B-95DC-58B0DDDE2283}" type="pres">
      <dgm:prSet presAssocID="{9744892A-EE37-4C3C-A339-FDF3046F3E89}" presName="invisiNode" presStyleLbl="node1" presStyleIdx="5" presStyleCnt="9"/>
      <dgm:spPr/>
    </dgm:pt>
    <dgm:pt modelId="{511E6DDB-6ADD-4A07-9E99-BE0AC6F31B76}" type="pres">
      <dgm:prSet presAssocID="{9744892A-EE37-4C3C-A339-FDF3046F3E89}" presName="imagNode" presStyleLbl="fgImgPlace1" presStyleIdx="5" presStyleCnt="9"/>
      <dgm:spPr/>
    </dgm:pt>
    <dgm:pt modelId="{BEE18207-3989-4B79-9C1C-9F364BF18104}" type="pres">
      <dgm:prSet presAssocID="{23C96EDE-6540-487D-8B92-B56AC656AFB5}" presName="sibTrans" presStyleLbl="sibTrans2D1" presStyleIdx="0" presStyleCnt="0"/>
      <dgm:spPr/>
    </dgm:pt>
    <dgm:pt modelId="{290340F7-0DF2-441D-A469-6BDA9C727017}" type="pres">
      <dgm:prSet presAssocID="{5C1F5A24-01B7-438F-B90F-F477A0DAB78F}" presName="compNode" presStyleCnt="0"/>
      <dgm:spPr/>
    </dgm:pt>
    <dgm:pt modelId="{25875D64-8A7F-4ED0-9E6B-EB4396D63064}" type="pres">
      <dgm:prSet presAssocID="{5C1F5A24-01B7-438F-B90F-F477A0DAB78F}" presName="bkgdShape" presStyleLbl="node1" presStyleIdx="6" presStyleCnt="9"/>
      <dgm:spPr/>
    </dgm:pt>
    <dgm:pt modelId="{06783A8F-BADF-4A33-8744-8AEADA65A651}" type="pres">
      <dgm:prSet presAssocID="{5C1F5A24-01B7-438F-B90F-F477A0DAB78F}" presName="nodeTx" presStyleLbl="node1" presStyleIdx="6" presStyleCnt="9">
        <dgm:presLayoutVars>
          <dgm:bulletEnabled val="1"/>
        </dgm:presLayoutVars>
      </dgm:prSet>
      <dgm:spPr/>
    </dgm:pt>
    <dgm:pt modelId="{0AE208F6-63FC-4D93-A304-84D8AD19D04D}" type="pres">
      <dgm:prSet presAssocID="{5C1F5A24-01B7-438F-B90F-F477A0DAB78F}" presName="invisiNode" presStyleLbl="node1" presStyleIdx="6" presStyleCnt="9"/>
      <dgm:spPr/>
    </dgm:pt>
    <dgm:pt modelId="{EDEBBBAB-227D-4DB7-8F03-5BE4B10C59E5}" type="pres">
      <dgm:prSet presAssocID="{5C1F5A24-01B7-438F-B90F-F477A0DAB78F}" presName="imagNode" presStyleLbl="fgImgPlace1" presStyleIdx="6" presStyleCnt="9"/>
      <dgm:spPr/>
    </dgm:pt>
    <dgm:pt modelId="{236E0E6A-D72C-4DB8-BF6E-EB7A5E26DB62}" type="pres">
      <dgm:prSet presAssocID="{7BE0E6CB-A046-422B-8021-6736D44E2EC0}" presName="sibTrans" presStyleLbl="sibTrans2D1" presStyleIdx="0" presStyleCnt="0"/>
      <dgm:spPr/>
    </dgm:pt>
    <dgm:pt modelId="{5F7ED124-EADE-469B-9FC9-914983CD31AB}" type="pres">
      <dgm:prSet presAssocID="{F98EF6F7-A4F5-41DB-8E6E-8F551477A98B}" presName="compNode" presStyleCnt="0"/>
      <dgm:spPr/>
    </dgm:pt>
    <dgm:pt modelId="{F823C8BF-9D4B-4EA1-BCA3-1F168D0A29A6}" type="pres">
      <dgm:prSet presAssocID="{F98EF6F7-A4F5-41DB-8E6E-8F551477A98B}" presName="bkgdShape" presStyleLbl="node1" presStyleIdx="7" presStyleCnt="9"/>
      <dgm:spPr/>
    </dgm:pt>
    <dgm:pt modelId="{310B48A0-4AF3-47C5-BE2F-D1141CE6396D}" type="pres">
      <dgm:prSet presAssocID="{F98EF6F7-A4F5-41DB-8E6E-8F551477A98B}" presName="nodeTx" presStyleLbl="node1" presStyleIdx="7" presStyleCnt="9">
        <dgm:presLayoutVars>
          <dgm:bulletEnabled val="1"/>
        </dgm:presLayoutVars>
      </dgm:prSet>
      <dgm:spPr/>
    </dgm:pt>
    <dgm:pt modelId="{877A0386-411A-438E-9E8A-C48D50FB054F}" type="pres">
      <dgm:prSet presAssocID="{F98EF6F7-A4F5-41DB-8E6E-8F551477A98B}" presName="invisiNode" presStyleLbl="node1" presStyleIdx="7" presStyleCnt="9"/>
      <dgm:spPr/>
    </dgm:pt>
    <dgm:pt modelId="{61E2CE41-77B3-41DC-8B6C-56F6234F86B5}" type="pres">
      <dgm:prSet presAssocID="{F98EF6F7-A4F5-41DB-8E6E-8F551477A98B}" presName="imagNode" presStyleLbl="fgImgPlace1" presStyleIdx="7" presStyleCnt="9"/>
      <dgm:spPr/>
    </dgm:pt>
    <dgm:pt modelId="{6E0FE997-1583-46FE-8F5E-E13AB2AC24B4}" type="pres">
      <dgm:prSet presAssocID="{5125B19B-6B25-4861-B877-0613EEABC7B2}" presName="sibTrans" presStyleLbl="sibTrans2D1" presStyleIdx="0" presStyleCnt="0"/>
      <dgm:spPr/>
    </dgm:pt>
    <dgm:pt modelId="{A350D4F0-9A92-4300-86A1-14E89642EE59}" type="pres">
      <dgm:prSet presAssocID="{DD2E13D1-CF4A-4053-9361-280ED62F5131}" presName="compNode" presStyleCnt="0"/>
      <dgm:spPr/>
    </dgm:pt>
    <dgm:pt modelId="{348431AA-B073-4856-8642-1C4017AF75A1}" type="pres">
      <dgm:prSet presAssocID="{DD2E13D1-CF4A-4053-9361-280ED62F5131}" presName="bkgdShape" presStyleLbl="node1" presStyleIdx="8" presStyleCnt="9" custLinFactNeighborX="-1282"/>
      <dgm:spPr/>
    </dgm:pt>
    <dgm:pt modelId="{87C3A583-1240-4748-A345-6D80D0CBED9E}" type="pres">
      <dgm:prSet presAssocID="{DD2E13D1-CF4A-4053-9361-280ED62F5131}" presName="nodeTx" presStyleLbl="node1" presStyleIdx="8" presStyleCnt="9">
        <dgm:presLayoutVars>
          <dgm:bulletEnabled val="1"/>
        </dgm:presLayoutVars>
      </dgm:prSet>
      <dgm:spPr/>
    </dgm:pt>
    <dgm:pt modelId="{86B95F1C-0E20-4A14-9AFD-29BC65AD0FD8}" type="pres">
      <dgm:prSet presAssocID="{DD2E13D1-CF4A-4053-9361-280ED62F5131}" presName="invisiNode" presStyleLbl="node1" presStyleIdx="8" presStyleCnt="9"/>
      <dgm:spPr/>
    </dgm:pt>
    <dgm:pt modelId="{C0778DBE-4FCE-410E-AA7C-615167DE2A06}" type="pres">
      <dgm:prSet presAssocID="{DD2E13D1-CF4A-4053-9361-280ED62F5131}" presName="imagNode" presStyleLbl="fgImgPlace1" presStyleIdx="8" presStyleCnt="9"/>
      <dgm:spPr/>
    </dgm:pt>
  </dgm:ptLst>
  <dgm:cxnLst>
    <dgm:cxn modelId="{4FAA7B0D-0A46-4AF9-8BB9-D04C5038A6D9}" type="presOf" srcId="{9744892A-EE37-4C3C-A339-FDF3046F3E89}" destId="{5666A8DA-C3AF-4E1C-A125-7F41F35E06B2}" srcOrd="1" destOrd="0" presId="urn:microsoft.com/office/officeart/2005/8/layout/hList7"/>
    <dgm:cxn modelId="{1292A315-4672-422D-A4A8-64AC56E8CEE2}" type="presOf" srcId="{14FAEB9C-6471-46AC-BFCA-2A9C286FB3F6}" destId="{7D564359-6506-487A-B7DB-90C254FC21F7}" srcOrd="0" destOrd="0" presId="urn:microsoft.com/office/officeart/2005/8/layout/hList7"/>
    <dgm:cxn modelId="{B4433D2A-258E-4270-889C-0F9E9E47BCE6}" type="presOf" srcId="{B1461292-BF5A-44F9-B8A2-23CAA0E7B554}" destId="{1F6E8B35-1D0D-48D0-B495-17705EB6D1E8}" srcOrd="0" destOrd="0" presId="urn:microsoft.com/office/officeart/2005/8/layout/hList7"/>
    <dgm:cxn modelId="{329ABE2A-30BB-40A2-B24C-9B5E7CB26874}" type="presOf" srcId="{DD2E13D1-CF4A-4053-9361-280ED62F5131}" destId="{348431AA-B073-4856-8642-1C4017AF75A1}" srcOrd="0" destOrd="0" presId="urn:microsoft.com/office/officeart/2005/8/layout/hList7"/>
    <dgm:cxn modelId="{C75C012B-E5BD-46DD-8BED-1AFD5675727B}" type="presOf" srcId="{158F9A0D-3C90-4DCD-9826-BF4F7FEFF8F0}" destId="{5C155AB8-F135-4758-9887-C9821ACCB604}" srcOrd="0" destOrd="0" presId="urn:microsoft.com/office/officeart/2005/8/layout/hList7"/>
    <dgm:cxn modelId="{E243832D-FD26-436E-B121-021FDC2E53E5}" type="presOf" srcId="{DD2E13D1-CF4A-4053-9361-280ED62F5131}" destId="{87C3A583-1240-4748-A345-6D80D0CBED9E}" srcOrd="1" destOrd="0" presId="urn:microsoft.com/office/officeart/2005/8/layout/hList7"/>
    <dgm:cxn modelId="{095BF131-5C53-4E60-A082-80A832FC3699}" srcId="{E12C4731-B775-4CD5-976E-7582D0DB2552}" destId="{E1FC43D2-FEDA-45A9-B41F-BA479778134C}" srcOrd="1" destOrd="0" parTransId="{F26AEEB8-E695-4344-9BEE-FE24869B2D55}" sibTransId="{314A0CC9-0022-4860-957A-C8C01AA32BCB}"/>
    <dgm:cxn modelId="{62977132-C5F1-4AC1-A6AE-47EB6CAB11F0}" type="presOf" srcId="{5125B19B-6B25-4861-B877-0613EEABC7B2}" destId="{6E0FE997-1583-46FE-8F5E-E13AB2AC24B4}" srcOrd="0" destOrd="0" presId="urn:microsoft.com/office/officeart/2005/8/layout/hList7"/>
    <dgm:cxn modelId="{0EABB633-5B7A-431C-9251-3A6CA1143021}" type="presOf" srcId="{F98EF6F7-A4F5-41DB-8E6E-8F551477A98B}" destId="{310B48A0-4AF3-47C5-BE2F-D1141CE6396D}" srcOrd="1" destOrd="0" presId="urn:microsoft.com/office/officeart/2005/8/layout/hList7"/>
    <dgm:cxn modelId="{2BB16038-6163-4074-8166-6F8ACEB6EA24}" type="presOf" srcId="{E12C4731-B775-4CD5-976E-7582D0DB2552}" destId="{0D9E3C6E-FAC0-42CE-8657-70945EF4ADF0}" srcOrd="0" destOrd="0" presId="urn:microsoft.com/office/officeart/2005/8/layout/hList7"/>
    <dgm:cxn modelId="{0FD1ED3D-7B73-41D0-86F6-D28EE7F981A9}" srcId="{E12C4731-B775-4CD5-976E-7582D0DB2552}" destId="{0FF71B24-2E51-4E40-82C0-194F89285069}" srcOrd="3" destOrd="0" parTransId="{AA508660-2C99-46A7-A8CD-AD186792E3E5}" sibTransId="{B1461292-BF5A-44F9-B8A2-23CAA0E7B554}"/>
    <dgm:cxn modelId="{7AAAC05B-9633-4D40-B1EE-FE6E99CA5AE3}" srcId="{E12C4731-B775-4CD5-976E-7582D0DB2552}" destId="{9744892A-EE37-4C3C-A339-FDF3046F3E89}" srcOrd="5" destOrd="0" parTransId="{1FACC543-A96F-4EA0-8E49-366C8760236A}" sibTransId="{23C96EDE-6540-487D-8B92-B56AC656AFB5}"/>
    <dgm:cxn modelId="{5A36165C-D769-4A12-A12D-8ED4A3BF5595}" type="presOf" srcId="{23C96EDE-6540-487D-8B92-B56AC656AFB5}" destId="{BEE18207-3989-4B79-9C1C-9F364BF18104}" srcOrd="0" destOrd="0" presId="urn:microsoft.com/office/officeart/2005/8/layout/hList7"/>
    <dgm:cxn modelId="{E0954B5C-3D5A-4216-819B-EB3BD8F72AA1}" type="presOf" srcId="{E1FC43D2-FEDA-45A9-B41F-BA479778134C}" destId="{00859A17-9339-4492-8D6E-641A0A5D1AF1}" srcOrd="0" destOrd="0" presId="urn:microsoft.com/office/officeart/2005/8/layout/hList7"/>
    <dgm:cxn modelId="{F35B9F6B-BA56-4C82-9A19-F164E0912D5F}" type="presOf" srcId="{314A0CC9-0022-4860-957A-C8C01AA32BCB}" destId="{58DB6EC2-DD67-4DB5-97B4-FE43B6DEFE81}" srcOrd="0" destOrd="0" presId="urn:microsoft.com/office/officeart/2005/8/layout/hList7"/>
    <dgm:cxn modelId="{A8BFED4E-BEF3-48FC-95F1-34F890CDE3FF}" srcId="{E12C4731-B775-4CD5-976E-7582D0DB2552}" destId="{F98EF6F7-A4F5-41DB-8E6E-8F551477A98B}" srcOrd="7" destOrd="0" parTransId="{B726CCCE-62A2-460C-8258-00C14E5B82F8}" sibTransId="{5125B19B-6B25-4861-B877-0613EEABC7B2}"/>
    <dgm:cxn modelId="{4BCA404F-DFE2-4177-AFA4-B80EB11B88BE}" type="presOf" srcId="{B963D3A8-CC1D-40CC-BF82-5A1C70414CCE}" destId="{13CA1946-CB38-4015-8E5E-5F0B511D3505}" srcOrd="1" destOrd="0" presId="urn:microsoft.com/office/officeart/2005/8/layout/hList7"/>
    <dgm:cxn modelId="{24C78F6F-D727-4D76-8518-47A0D3FCFDAE}" type="presOf" srcId="{9744892A-EE37-4C3C-A339-FDF3046F3E89}" destId="{6351B0E4-8584-4ED2-8841-3FCC16C46B84}" srcOrd="0" destOrd="0" presId="urn:microsoft.com/office/officeart/2005/8/layout/hList7"/>
    <dgm:cxn modelId="{CCE39C52-A2CB-455E-B150-A72C5F80F1AF}" type="presOf" srcId="{5C1F5A24-01B7-438F-B90F-F477A0DAB78F}" destId="{06783A8F-BADF-4A33-8744-8AEADA65A651}" srcOrd="1" destOrd="0" presId="urn:microsoft.com/office/officeart/2005/8/layout/hList7"/>
    <dgm:cxn modelId="{2CFBBA55-6821-4E89-814E-4B0BED6B67C4}" type="presOf" srcId="{79D3723A-DAFF-4D9E-8637-9B40CE8BBCF7}" destId="{447B5E3B-E04E-455F-B8BC-CC633F5F89AF}" srcOrd="0" destOrd="0" presId="urn:microsoft.com/office/officeart/2005/8/layout/hList7"/>
    <dgm:cxn modelId="{3E105657-60D7-43E4-8D24-B1A4E82E3604}" srcId="{E12C4731-B775-4CD5-976E-7582D0DB2552}" destId="{14FAEB9C-6471-46AC-BFCA-2A9C286FB3F6}" srcOrd="0" destOrd="0" parTransId="{4975D870-A34C-40A9-AEE0-DE521CBD0A65}" sibTransId="{67554C5E-ECB7-4E91-8435-A5912469A630}"/>
    <dgm:cxn modelId="{CDA3FC7E-51F3-4554-8022-8C85A1E8B9E5}" type="presOf" srcId="{7BE0E6CB-A046-422B-8021-6736D44E2EC0}" destId="{236E0E6A-D72C-4DB8-BF6E-EB7A5E26DB62}" srcOrd="0" destOrd="0" presId="urn:microsoft.com/office/officeart/2005/8/layout/hList7"/>
    <dgm:cxn modelId="{493F438A-8C66-4962-9992-7A4A8BD5EEE7}" type="presOf" srcId="{F98EF6F7-A4F5-41DB-8E6E-8F551477A98B}" destId="{F823C8BF-9D4B-4EA1-BCA3-1F168D0A29A6}" srcOrd="0" destOrd="0" presId="urn:microsoft.com/office/officeart/2005/8/layout/hList7"/>
    <dgm:cxn modelId="{7554B68B-6F85-4C3E-A83B-B72A55D3F286}" srcId="{E12C4731-B775-4CD5-976E-7582D0DB2552}" destId="{DD2E13D1-CF4A-4053-9361-280ED62F5131}" srcOrd="8" destOrd="0" parTransId="{62195376-FFBC-4201-A69E-CB14917BED55}" sibTransId="{1AF089D0-B2F0-4CD2-861C-CDD0A3C51B3F}"/>
    <dgm:cxn modelId="{E1D565AF-DC77-446C-B6AC-AC5248852BF6}" type="presOf" srcId="{0FF71B24-2E51-4E40-82C0-194F89285069}" destId="{5B6EEE49-60A2-4AD7-8BA8-A1F8149A909E}" srcOrd="1" destOrd="0" presId="urn:microsoft.com/office/officeart/2005/8/layout/hList7"/>
    <dgm:cxn modelId="{81B3BFAF-1F06-4311-940B-6AAC7729158C}" srcId="{E12C4731-B775-4CD5-976E-7582D0DB2552}" destId="{5C1F5A24-01B7-438F-B90F-F477A0DAB78F}" srcOrd="6" destOrd="0" parTransId="{CCE4F3B5-BBF6-4B1F-ABF7-BFCC12EBAB04}" sibTransId="{7BE0E6CB-A046-422B-8021-6736D44E2EC0}"/>
    <dgm:cxn modelId="{DA4FF3B7-820A-4F5C-BFD6-FE6FC65CEC41}" srcId="{E12C4731-B775-4CD5-976E-7582D0DB2552}" destId="{B963D3A8-CC1D-40CC-BF82-5A1C70414CCE}" srcOrd="4" destOrd="0" parTransId="{AFB41794-5525-4B8F-85F5-DA942BFAA65F}" sibTransId="{158F9A0D-3C90-4DCD-9826-BF4F7FEFF8F0}"/>
    <dgm:cxn modelId="{91B1D4C0-9AE8-4738-8FC6-F17860AEDE46}" type="presOf" srcId="{67554C5E-ECB7-4E91-8435-A5912469A630}" destId="{097919EB-4F41-47F3-9254-A021B7C75195}" srcOrd="0" destOrd="0" presId="urn:microsoft.com/office/officeart/2005/8/layout/hList7"/>
    <dgm:cxn modelId="{171551C8-25CF-4422-A503-F661D941B030}" type="presOf" srcId="{B963D3A8-CC1D-40CC-BF82-5A1C70414CCE}" destId="{289CEBF3-6039-4158-8002-2E08208BD47C}" srcOrd="0" destOrd="0" presId="urn:microsoft.com/office/officeart/2005/8/layout/hList7"/>
    <dgm:cxn modelId="{C73683D0-CAFA-4416-99DE-D9BF4629339B}" type="presOf" srcId="{0FF71B24-2E51-4E40-82C0-194F89285069}" destId="{77E31A8F-A531-49EC-BAFC-108DB8F027DE}" srcOrd="0" destOrd="0" presId="urn:microsoft.com/office/officeart/2005/8/layout/hList7"/>
    <dgm:cxn modelId="{EDF918EA-63F0-4A27-AE74-F9B87825AC0A}" type="presOf" srcId="{79D3723A-DAFF-4D9E-8637-9B40CE8BBCF7}" destId="{CBFFA00C-5F08-40A2-8E76-1FDEA30BBDCF}" srcOrd="1" destOrd="0" presId="urn:microsoft.com/office/officeart/2005/8/layout/hList7"/>
    <dgm:cxn modelId="{FE9E79EA-8137-4F5A-99F6-84AA7D423217}" type="presOf" srcId="{E1FC43D2-FEDA-45A9-B41F-BA479778134C}" destId="{E70F471A-BAA2-4DB7-AEA0-81EA7AD74086}" srcOrd="1" destOrd="0" presId="urn:microsoft.com/office/officeart/2005/8/layout/hList7"/>
    <dgm:cxn modelId="{7BA49EEA-C127-4515-952C-A15D62172567}" srcId="{E12C4731-B775-4CD5-976E-7582D0DB2552}" destId="{79D3723A-DAFF-4D9E-8637-9B40CE8BBCF7}" srcOrd="2" destOrd="0" parTransId="{6F016A24-2B62-4AE4-B360-1E1B9AFA4088}" sibTransId="{474A31CA-9908-468A-A339-9723330B280E}"/>
    <dgm:cxn modelId="{C8C8E6EA-276D-4EDF-B71B-4756FBCCB441}" type="presOf" srcId="{474A31CA-9908-468A-A339-9723330B280E}" destId="{9732C270-FD2C-4679-977B-51106F3B3BDB}" srcOrd="0" destOrd="0" presId="urn:microsoft.com/office/officeart/2005/8/layout/hList7"/>
    <dgm:cxn modelId="{D4F506EB-C925-4613-BA5A-1ED5FFEAD8B7}" type="presOf" srcId="{5C1F5A24-01B7-438F-B90F-F477A0DAB78F}" destId="{25875D64-8A7F-4ED0-9E6B-EB4396D63064}" srcOrd="0" destOrd="0" presId="urn:microsoft.com/office/officeart/2005/8/layout/hList7"/>
    <dgm:cxn modelId="{8E3E1CFD-A5EB-4BE2-B4B0-1D0C361E21DD}" type="presOf" srcId="{14FAEB9C-6471-46AC-BFCA-2A9C286FB3F6}" destId="{274CCAF2-CC55-4CF0-8F5C-2C520FB7C972}" srcOrd="1" destOrd="0" presId="urn:microsoft.com/office/officeart/2005/8/layout/hList7"/>
    <dgm:cxn modelId="{CF3499D5-8E01-4568-AF9E-72E19C24CC0E}" type="presParOf" srcId="{0D9E3C6E-FAC0-42CE-8657-70945EF4ADF0}" destId="{D1D8AC40-8E57-4216-89EF-03D6D3AA5BA6}" srcOrd="0" destOrd="0" presId="urn:microsoft.com/office/officeart/2005/8/layout/hList7"/>
    <dgm:cxn modelId="{38B155B8-3F3A-434C-965D-77186FB9EE19}" type="presParOf" srcId="{0D9E3C6E-FAC0-42CE-8657-70945EF4ADF0}" destId="{32D4A09A-CFFE-4538-8F44-667A370B9768}" srcOrd="1" destOrd="0" presId="urn:microsoft.com/office/officeart/2005/8/layout/hList7"/>
    <dgm:cxn modelId="{E3B48AA4-2D78-4498-9961-ECFACC7A7FBB}" type="presParOf" srcId="{32D4A09A-CFFE-4538-8F44-667A370B9768}" destId="{DFDAF3F3-3C80-4683-B4BB-9C0DF1C84893}" srcOrd="0" destOrd="0" presId="urn:microsoft.com/office/officeart/2005/8/layout/hList7"/>
    <dgm:cxn modelId="{23A92C7F-BEC1-458D-8E62-B267F283CEF8}" type="presParOf" srcId="{DFDAF3F3-3C80-4683-B4BB-9C0DF1C84893}" destId="{7D564359-6506-487A-B7DB-90C254FC21F7}" srcOrd="0" destOrd="0" presId="urn:microsoft.com/office/officeart/2005/8/layout/hList7"/>
    <dgm:cxn modelId="{9DFE3293-4334-46D9-88FC-6B538BA3FD5B}" type="presParOf" srcId="{DFDAF3F3-3C80-4683-B4BB-9C0DF1C84893}" destId="{274CCAF2-CC55-4CF0-8F5C-2C520FB7C972}" srcOrd="1" destOrd="0" presId="urn:microsoft.com/office/officeart/2005/8/layout/hList7"/>
    <dgm:cxn modelId="{5A991CAB-A1B6-403A-AB4A-EA1799CA9167}" type="presParOf" srcId="{DFDAF3F3-3C80-4683-B4BB-9C0DF1C84893}" destId="{19AAE3DB-36BB-4EA0-87AD-63D482AFE5F4}" srcOrd="2" destOrd="0" presId="urn:microsoft.com/office/officeart/2005/8/layout/hList7"/>
    <dgm:cxn modelId="{7C031F39-9A68-45CD-917C-83D5EED13825}" type="presParOf" srcId="{DFDAF3F3-3C80-4683-B4BB-9C0DF1C84893}" destId="{41B094AC-5345-483A-B372-DD5E66DE78D1}" srcOrd="3" destOrd="0" presId="urn:microsoft.com/office/officeart/2005/8/layout/hList7"/>
    <dgm:cxn modelId="{8161A121-224C-49E6-9757-117A1A8EAACF}" type="presParOf" srcId="{32D4A09A-CFFE-4538-8F44-667A370B9768}" destId="{097919EB-4F41-47F3-9254-A021B7C75195}" srcOrd="1" destOrd="0" presId="urn:microsoft.com/office/officeart/2005/8/layout/hList7"/>
    <dgm:cxn modelId="{C5760D87-F11F-4387-87FA-A537A16514D4}" type="presParOf" srcId="{32D4A09A-CFFE-4538-8F44-667A370B9768}" destId="{D418326D-BA83-4750-A265-656BA0F70784}" srcOrd="2" destOrd="0" presId="urn:microsoft.com/office/officeart/2005/8/layout/hList7"/>
    <dgm:cxn modelId="{445870CB-CE0A-4A0C-8448-E3D0E810C456}" type="presParOf" srcId="{D418326D-BA83-4750-A265-656BA0F70784}" destId="{00859A17-9339-4492-8D6E-641A0A5D1AF1}" srcOrd="0" destOrd="0" presId="urn:microsoft.com/office/officeart/2005/8/layout/hList7"/>
    <dgm:cxn modelId="{0A116441-9878-4B92-A436-515A68B49BE5}" type="presParOf" srcId="{D418326D-BA83-4750-A265-656BA0F70784}" destId="{E70F471A-BAA2-4DB7-AEA0-81EA7AD74086}" srcOrd="1" destOrd="0" presId="urn:microsoft.com/office/officeart/2005/8/layout/hList7"/>
    <dgm:cxn modelId="{F41BF657-FE06-4C0C-82AB-89411C35775F}" type="presParOf" srcId="{D418326D-BA83-4750-A265-656BA0F70784}" destId="{6A0833C7-FE76-4441-8944-2356633942F3}" srcOrd="2" destOrd="0" presId="urn:microsoft.com/office/officeart/2005/8/layout/hList7"/>
    <dgm:cxn modelId="{FCBDD3B6-EFDB-41BE-A9EE-5EC7B365C09D}" type="presParOf" srcId="{D418326D-BA83-4750-A265-656BA0F70784}" destId="{F631AC24-0099-47EC-8F17-1ED6D2013691}" srcOrd="3" destOrd="0" presId="urn:microsoft.com/office/officeart/2005/8/layout/hList7"/>
    <dgm:cxn modelId="{DFEC4F41-B3F7-4E04-B442-FE8A54E879C6}" type="presParOf" srcId="{32D4A09A-CFFE-4538-8F44-667A370B9768}" destId="{58DB6EC2-DD67-4DB5-97B4-FE43B6DEFE81}" srcOrd="3" destOrd="0" presId="urn:microsoft.com/office/officeart/2005/8/layout/hList7"/>
    <dgm:cxn modelId="{E2D7A367-620F-4A3A-BA03-3BCC9E784C9D}" type="presParOf" srcId="{32D4A09A-CFFE-4538-8F44-667A370B9768}" destId="{6A5DEE99-4FDF-4309-9F3E-83525C34B76B}" srcOrd="4" destOrd="0" presId="urn:microsoft.com/office/officeart/2005/8/layout/hList7"/>
    <dgm:cxn modelId="{D2FC52F5-B3A4-4ED1-A656-0E6AFF34236C}" type="presParOf" srcId="{6A5DEE99-4FDF-4309-9F3E-83525C34B76B}" destId="{447B5E3B-E04E-455F-B8BC-CC633F5F89AF}" srcOrd="0" destOrd="0" presId="urn:microsoft.com/office/officeart/2005/8/layout/hList7"/>
    <dgm:cxn modelId="{02676C92-BDFD-4A32-87FB-05AA51C9BEEA}" type="presParOf" srcId="{6A5DEE99-4FDF-4309-9F3E-83525C34B76B}" destId="{CBFFA00C-5F08-40A2-8E76-1FDEA30BBDCF}" srcOrd="1" destOrd="0" presId="urn:microsoft.com/office/officeart/2005/8/layout/hList7"/>
    <dgm:cxn modelId="{2C472FFA-D763-4E7B-8B06-52BD9E8136EF}" type="presParOf" srcId="{6A5DEE99-4FDF-4309-9F3E-83525C34B76B}" destId="{13E245CF-612C-46B0-941A-2E9C2E5F1A80}" srcOrd="2" destOrd="0" presId="urn:microsoft.com/office/officeart/2005/8/layout/hList7"/>
    <dgm:cxn modelId="{EF662775-6598-456F-ADE9-FF7AD3BC0B56}" type="presParOf" srcId="{6A5DEE99-4FDF-4309-9F3E-83525C34B76B}" destId="{25512268-2E9E-4CC9-BE5C-31CB872AA908}" srcOrd="3" destOrd="0" presId="urn:microsoft.com/office/officeart/2005/8/layout/hList7"/>
    <dgm:cxn modelId="{BDED184F-4676-4A45-88BF-439AD664D469}" type="presParOf" srcId="{32D4A09A-CFFE-4538-8F44-667A370B9768}" destId="{9732C270-FD2C-4679-977B-51106F3B3BDB}" srcOrd="5" destOrd="0" presId="urn:microsoft.com/office/officeart/2005/8/layout/hList7"/>
    <dgm:cxn modelId="{F908B484-2430-41E5-BB89-1CE3BF22FDD3}" type="presParOf" srcId="{32D4A09A-CFFE-4538-8F44-667A370B9768}" destId="{6E4E582E-5838-4F84-822E-476177AD819F}" srcOrd="6" destOrd="0" presId="urn:microsoft.com/office/officeart/2005/8/layout/hList7"/>
    <dgm:cxn modelId="{C1685156-57AD-44E3-B281-F659C648EC54}" type="presParOf" srcId="{6E4E582E-5838-4F84-822E-476177AD819F}" destId="{77E31A8F-A531-49EC-BAFC-108DB8F027DE}" srcOrd="0" destOrd="0" presId="urn:microsoft.com/office/officeart/2005/8/layout/hList7"/>
    <dgm:cxn modelId="{33C800DA-CC5C-4327-BC79-08458AA95AC9}" type="presParOf" srcId="{6E4E582E-5838-4F84-822E-476177AD819F}" destId="{5B6EEE49-60A2-4AD7-8BA8-A1F8149A909E}" srcOrd="1" destOrd="0" presId="urn:microsoft.com/office/officeart/2005/8/layout/hList7"/>
    <dgm:cxn modelId="{C76D272F-BA79-49AA-B851-7D6EE26FE79C}" type="presParOf" srcId="{6E4E582E-5838-4F84-822E-476177AD819F}" destId="{A88BCC68-30E0-4F92-81D4-997E359C3DAB}" srcOrd="2" destOrd="0" presId="urn:microsoft.com/office/officeart/2005/8/layout/hList7"/>
    <dgm:cxn modelId="{B4F274C3-6E66-40FB-BC32-C9B082462296}" type="presParOf" srcId="{6E4E582E-5838-4F84-822E-476177AD819F}" destId="{2F749434-764F-4504-9E3D-5936E3058CB4}" srcOrd="3" destOrd="0" presId="urn:microsoft.com/office/officeart/2005/8/layout/hList7"/>
    <dgm:cxn modelId="{DB363AB8-DD84-4563-924C-0D32429C2CF1}" type="presParOf" srcId="{32D4A09A-CFFE-4538-8F44-667A370B9768}" destId="{1F6E8B35-1D0D-48D0-B495-17705EB6D1E8}" srcOrd="7" destOrd="0" presId="urn:microsoft.com/office/officeart/2005/8/layout/hList7"/>
    <dgm:cxn modelId="{F16833E0-041C-4C9C-BF54-6262ED1C8A6C}" type="presParOf" srcId="{32D4A09A-CFFE-4538-8F44-667A370B9768}" destId="{94138B80-11DE-4118-9D57-8BF2ABBF8CFF}" srcOrd="8" destOrd="0" presId="urn:microsoft.com/office/officeart/2005/8/layout/hList7"/>
    <dgm:cxn modelId="{3C607219-06E4-4CE7-A271-181D8B7B6E10}" type="presParOf" srcId="{94138B80-11DE-4118-9D57-8BF2ABBF8CFF}" destId="{289CEBF3-6039-4158-8002-2E08208BD47C}" srcOrd="0" destOrd="0" presId="urn:microsoft.com/office/officeart/2005/8/layout/hList7"/>
    <dgm:cxn modelId="{2DEFA799-3DA6-4772-A574-CC7C21DCD16F}" type="presParOf" srcId="{94138B80-11DE-4118-9D57-8BF2ABBF8CFF}" destId="{13CA1946-CB38-4015-8E5E-5F0B511D3505}" srcOrd="1" destOrd="0" presId="urn:microsoft.com/office/officeart/2005/8/layout/hList7"/>
    <dgm:cxn modelId="{0E9EDF26-CABB-42AC-8744-FE9ABF9A1CD7}" type="presParOf" srcId="{94138B80-11DE-4118-9D57-8BF2ABBF8CFF}" destId="{61ED0305-6CDB-4AEF-BF89-F34AA27619C6}" srcOrd="2" destOrd="0" presId="urn:microsoft.com/office/officeart/2005/8/layout/hList7"/>
    <dgm:cxn modelId="{06D1F184-0287-4C51-92EA-6FA8D0F188CA}" type="presParOf" srcId="{94138B80-11DE-4118-9D57-8BF2ABBF8CFF}" destId="{2481F53A-8AA3-4619-BED8-C304D6F09360}" srcOrd="3" destOrd="0" presId="urn:microsoft.com/office/officeart/2005/8/layout/hList7"/>
    <dgm:cxn modelId="{C71C21BF-D548-4DCE-BECF-D301B838600D}" type="presParOf" srcId="{32D4A09A-CFFE-4538-8F44-667A370B9768}" destId="{5C155AB8-F135-4758-9887-C9821ACCB604}" srcOrd="9" destOrd="0" presId="urn:microsoft.com/office/officeart/2005/8/layout/hList7"/>
    <dgm:cxn modelId="{FA760D10-0D08-4A6E-9ADE-A8C9B560A839}" type="presParOf" srcId="{32D4A09A-CFFE-4538-8F44-667A370B9768}" destId="{61085D96-6397-4543-B818-9D73EF55EB10}" srcOrd="10" destOrd="0" presId="urn:microsoft.com/office/officeart/2005/8/layout/hList7"/>
    <dgm:cxn modelId="{187A6D95-806B-4964-B45D-0D3468163747}" type="presParOf" srcId="{61085D96-6397-4543-B818-9D73EF55EB10}" destId="{6351B0E4-8584-4ED2-8841-3FCC16C46B84}" srcOrd="0" destOrd="0" presId="urn:microsoft.com/office/officeart/2005/8/layout/hList7"/>
    <dgm:cxn modelId="{EC47C69B-E140-4519-B0B7-063633D50FF2}" type="presParOf" srcId="{61085D96-6397-4543-B818-9D73EF55EB10}" destId="{5666A8DA-C3AF-4E1C-A125-7F41F35E06B2}" srcOrd="1" destOrd="0" presId="urn:microsoft.com/office/officeart/2005/8/layout/hList7"/>
    <dgm:cxn modelId="{63F0929C-FADB-4962-A938-2DAF58F5BE82}" type="presParOf" srcId="{61085D96-6397-4543-B818-9D73EF55EB10}" destId="{5C937FCE-6864-420B-95DC-58B0DDDE2283}" srcOrd="2" destOrd="0" presId="urn:microsoft.com/office/officeart/2005/8/layout/hList7"/>
    <dgm:cxn modelId="{4E9F559D-9216-4407-B55B-793A1BA30D02}" type="presParOf" srcId="{61085D96-6397-4543-B818-9D73EF55EB10}" destId="{511E6DDB-6ADD-4A07-9E99-BE0AC6F31B76}" srcOrd="3" destOrd="0" presId="urn:microsoft.com/office/officeart/2005/8/layout/hList7"/>
    <dgm:cxn modelId="{7EAE3B72-2DDA-4C53-A1AF-CA7589036336}" type="presParOf" srcId="{32D4A09A-CFFE-4538-8F44-667A370B9768}" destId="{BEE18207-3989-4B79-9C1C-9F364BF18104}" srcOrd="11" destOrd="0" presId="urn:microsoft.com/office/officeart/2005/8/layout/hList7"/>
    <dgm:cxn modelId="{BAFB74B5-F145-442E-992F-EE925F04E735}" type="presParOf" srcId="{32D4A09A-CFFE-4538-8F44-667A370B9768}" destId="{290340F7-0DF2-441D-A469-6BDA9C727017}" srcOrd="12" destOrd="0" presId="urn:microsoft.com/office/officeart/2005/8/layout/hList7"/>
    <dgm:cxn modelId="{64F29624-D2DD-4793-81A4-A7A559E578BE}" type="presParOf" srcId="{290340F7-0DF2-441D-A469-6BDA9C727017}" destId="{25875D64-8A7F-4ED0-9E6B-EB4396D63064}" srcOrd="0" destOrd="0" presId="urn:microsoft.com/office/officeart/2005/8/layout/hList7"/>
    <dgm:cxn modelId="{B0292792-771C-4300-9E3F-B7F8D9D26126}" type="presParOf" srcId="{290340F7-0DF2-441D-A469-6BDA9C727017}" destId="{06783A8F-BADF-4A33-8744-8AEADA65A651}" srcOrd="1" destOrd="0" presId="urn:microsoft.com/office/officeart/2005/8/layout/hList7"/>
    <dgm:cxn modelId="{817FD242-AD3F-4843-9F09-0C03BA3272DA}" type="presParOf" srcId="{290340F7-0DF2-441D-A469-6BDA9C727017}" destId="{0AE208F6-63FC-4D93-A304-84D8AD19D04D}" srcOrd="2" destOrd="0" presId="urn:microsoft.com/office/officeart/2005/8/layout/hList7"/>
    <dgm:cxn modelId="{2E7381BB-9DF5-4BCB-B0D3-7BE319C49CB9}" type="presParOf" srcId="{290340F7-0DF2-441D-A469-6BDA9C727017}" destId="{EDEBBBAB-227D-4DB7-8F03-5BE4B10C59E5}" srcOrd="3" destOrd="0" presId="urn:microsoft.com/office/officeart/2005/8/layout/hList7"/>
    <dgm:cxn modelId="{8B13BFB0-9B2F-4FB9-BDAA-18587BEE1A08}" type="presParOf" srcId="{32D4A09A-CFFE-4538-8F44-667A370B9768}" destId="{236E0E6A-D72C-4DB8-BF6E-EB7A5E26DB62}" srcOrd="13" destOrd="0" presId="urn:microsoft.com/office/officeart/2005/8/layout/hList7"/>
    <dgm:cxn modelId="{F963798C-B719-4B83-B53A-F927E41CD26A}" type="presParOf" srcId="{32D4A09A-CFFE-4538-8F44-667A370B9768}" destId="{5F7ED124-EADE-469B-9FC9-914983CD31AB}" srcOrd="14" destOrd="0" presId="urn:microsoft.com/office/officeart/2005/8/layout/hList7"/>
    <dgm:cxn modelId="{50FDE12D-698B-4039-BF3D-C1F34CF677D1}" type="presParOf" srcId="{5F7ED124-EADE-469B-9FC9-914983CD31AB}" destId="{F823C8BF-9D4B-4EA1-BCA3-1F168D0A29A6}" srcOrd="0" destOrd="0" presId="urn:microsoft.com/office/officeart/2005/8/layout/hList7"/>
    <dgm:cxn modelId="{D518E0E6-33DB-4BB0-A2DB-CBF97A468C23}" type="presParOf" srcId="{5F7ED124-EADE-469B-9FC9-914983CD31AB}" destId="{310B48A0-4AF3-47C5-BE2F-D1141CE6396D}" srcOrd="1" destOrd="0" presId="urn:microsoft.com/office/officeart/2005/8/layout/hList7"/>
    <dgm:cxn modelId="{774757EA-2A33-44DA-85EC-E4BDDDD48CCC}" type="presParOf" srcId="{5F7ED124-EADE-469B-9FC9-914983CD31AB}" destId="{877A0386-411A-438E-9E8A-C48D50FB054F}" srcOrd="2" destOrd="0" presId="urn:microsoft.com/office/officeart/2005/8/layout/hList7"/>
    <dgm:cxn modelId="{3B8EA77F-9708-45EF-874F-D4FE6D301C76}" type="presParOf" srcId="{5F7ED124-EADE-469B-9FC9-914983CD31AB}" destId="{61E2CE41-77B3-41DC-8B6C-56F6234F86B5}" srcOrd="3" destOrd="0" presId="urn:microsoft.com/office/officeart/2005/8/layout/hList7"/>
    <dgm:cxn modelId="{0D4EA3DB-44D1-4C53-976A-EC47390E6CA7}" type="presParOf" srcId="{32D4A09A-CFFE-4538-8F44-667A370B9768}" destId="{6E0FE997-1583-46FE-8F5E-E13AB2AC24B4}" srcOrd="15" destOrd="0" presId="urn:microsoft.com/office/officeart/2005/8/layout/hList7"/>
    <dgm:cxn modelId="{2E8269EF-EB72-4C32-9D9D-6963B39BDD2E}" type="presParOf" srcId="{32D4A09A-CFFE-4538-8F44-667A370B9768}" destId="{A350D4F0-9A92-4300-86A1-14E89642EE59}" srcOrd="16" destOrd="0" presId="urn:microsoft.com/office/officeart/2005/8/layout/hList7"/>
    <dgm:cxn modelId="{405884DB-AE72-42A5-9CD7-226867522EE5}" type="presParOf" srcId="{A350D4F0-9A92-4300-86A1-14E89642EE59}" destId="{348431AA-B073-4856-8642-1C4017AF75A1}" srcOrd="0" destOrd="0" presId="urn:microsoft.com/office/officeart/2005/8/layout/hList7"/>
    <dgm:cxn modelId="{B60F0156-7BB4-4EFE-A110-BBB1C261B4BC}" type="presParOf" srcId="{A350D4F0-9A92-4300-86A1-14E89642EE59}" destId="{87C3A583-1240-4748-A345-6D80D0CBED9E}" srcOrd="1" destOrd="0" presId="urn:microsoft.com/office/officeart/2005/8/layout/hList7"/>
    <dgm:cxn modelId="{4359A442-37A5-4AAB-8069-4248BE081B7E}" type="presParOf" srcId="{A350D4F0-9A92-4300-86A1-14E89642EE59}" destId="{86B95F1C-0E20-4A14-9AFD-29BC65AD0FD8}" srcOrd="2" destOrd="0" presId="urn:microsoft.com/office/officeart/2005/8/layout/hList7"/>
    <dgm:cxn modelId="{F385FC03-9250-4AE4-8AC1-F4C8B44A668D}" type="presParOf" srcId="{A350D4F0-9A92-4300-86A1-14E89642EE59}" destId="{C0778DBE-4FCE-410E-AA7C-615167DE2A0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0C5714-0868-4287-90D8-28FB7BF6BD2C}" type="doc">
      <dgm:prSet loTypeId="urn:microsoft.com/office/officeart/2017/3/layout/DropPinTimeline#2" loCatId="other" qsTypeId="urn:microsoft.com/office/officeart/2005/8/quickstyle/simple1" qsCatId="simple" csTypeId="urn:microsoft.com/office/officeart/2005/8/colors/accent2_1" csCatId="accent2" phldr="1"/>
      <dgm:spPr/>
      <dgm:t>
        <a:bodyPr/>
        <a:lstStyle/>
        <a:p>
          <a:endParaRPr lang="en-US"/>
        </a:p>
      </dgm:t>
    </dgm:pt>
    <dgm:pt modelId="{E40F4386-8831-418F-B705-2EF711FB0638}">
      <dgm:prSet phldrT="[Text]" custT="1"/>
      <dgm:spPr/>
      <dgm:t>
        <a:bodyPr/>
        <a:lstStyle/>
        <a:p>
          <a:pPr algn="ctr"/>
          <a:r>
            <a:rPr lang="en-US" sz="1800" b="1" dirty="0">
              <a:latin typeface="Times New Roman" panose="02020603050405020304" pitchFamily="18" charset="0"/>
              <a:cs typeface="Times New Roman" panose="02020603050405020304" pitchFamily="18" charset="0"/>
            </a:rPr>
            <a:t>1</a:t>
          </a:r>
        </a:p>
      </dgm:t>
    </dgm:pt>
    <dgm:pt modelId="{BA5DB78F-0BD1-45CF-9B96-46A70AB3D9A2}" type="parTrans" cxnId="{6DB8FFBA-487B-4E87-9D41-FD7AF2F69CF4}">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D0CAE994-5783-41EC-9711-4E1D519F3834}" type="sibTrans" cxnId="{6DB8FFBA-487B-4E87-9D41-FD7AF2F69CF4}">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9D775CEA-FB87-47C4-9A33-B679A4F91D5A}">
      <dgm:prSet phldrT="[Text]" custT="1"/>
      <dgm:spPr>
        <a:solidFill>
          <a:srgbClr val="00B0F0"/>
        </a:solidFill>
      </dgm:spPr>
      <dgm:t>
        <a:bodyPr/>
        <a:lstStyle/>
        <a:p>
          <a:pPr algn="ctr"/>
          <a:r>
            <a:rPr lang="en-US" sz="1800" b="1" i="0" u="none" dirty="0">
              <a:latin typeface="Times New Roman" panose="02020603050405020304" pitchFamily="18" charset="0"/>
              <a:cs typeface="Times New Roman" panose="02020603050405020304" pitchFamily="18" charset="0"/>
            </a:rPr>
            <a:t>Embracing Technologies, Simulations and Gamification </a:t>
          </a:r>
          <a:endParaRPr lang="en-US" sz="1800" b="1" dirty="0">
            <a:latin typeface="Times New Roman" panose="02020603050405020304" pitchFamily="18" charset="0"/>
            <a:cs typeface="Times New Roman" panose="02020603050405020304" pitchFamily="18" charset="0"/>
          </a:endParaRPr>
        </a:p>
      </dgm:t>
    </dgm:pt>
    <dgm:pt modelId="{C3B4CFE3-1417-4427-AA54-FBDCAAFFE651}" type="parTrans" cxnId="{7FD8009C-0CEB-41DE-B0CC-709282B25D15}">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DCB568C9-3C02-42D5-BA11-189A5C3024AA}" type="sibTrans" cxnId="{7FD8009C-0CEB-41DE-B0CC-709282B25D15}">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216BC4CD-18EE-4F27-8680-F1299126CE77}">
      <dgm:prSet phldrT="[Text]" custT="1"/>
      <dgm:spPr/>
      <dgm:t>
        <a:bodyPr/>
        <a:lstStyle/>
        <a:p>
          <a:pPr algn="ctr"/>
          <a:r>
            <a:rPr lang="en-US" sz="1800" b="1" dirty="0">
              <a:latin typeface="Times New Roman" panose="02020603050405020304" pitchFamily="18" charset="0"/>
              <a:cs typeface="Times New Roman" panose="02020603050405020304" pitchFamily="18" charset="0"/>
            </a:rPr>
            <a:t>3</a:t>
          </a:r>
        </a:p>
      </dgm:t>
    </dgm:pt>
    <dgm:pt modelId="{9035202F-34B7-4FD2-ABEC-FBF9181D08E7}" type="parTrans" cxnId="{0A3B7C5F-7735-4608-8242-E6F73844D071}">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53BD166D-91E5-487C-BD55-AC4B1FA9AFAB}" type="sibTrans" cxnId="{0A3B7C5F-7735-4608-8242-E6F73844D071}">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C9D54AD6-2B46-4A5C-8B15-6EB605017506}">
      <dgm:prSet phldrT="[Text]" custT="1"/>
      <dgm:spPr>
        <a:solidFill>
          <a:schemeClr val="accent3">
            <a:lumMod val="60000"/>
            <a:lumOff val="40000"/>
          </a:schemeClr>
        </a:solidFill>
      </dgm:spPr>
      <dgm:t>
        <a:bodyPr/>
        <a:lstStyle/>
        <a:p>
          <a:pPr algn="ctr"/>
          <a:r>
            <a:rPr lang="en-US" sz="1800" b="1" i="0" u="none" dirty="0">
              <a:latin typeface="Times New Roman" panose="02020603050405020304" pitchFamily="18" charset="0"/>
              <a:cs typeface="Times New Roman" panose="02020603050405020304" pitchFamily="18" charset="0"/>
            </a:rPr>
            <a:t>Sustainability  Integration</a:t>
          </a:r>
          <a:endParaRPr lang="en-US" sz="1800" b="1" dirty="0">
            <a:latin typeface="Times New Roman" panose="02020603050405020304" pitchFamily="18" charset="0"/>
            <a:cs typeface="Times New Roman" panose="02020603050405020304" pitchFamily="18" charset="0"/>
          </a:endParaRPr>
        </a:p>
      </dgm:t>
    </dgm:pt>
    <dgm:pt modelId="{F129E4C2-7904-46D3-A1B6-3961A818C015}" type="parTrans" cxnId="{792B05C2-5166-497A-B522-DD33ED15AE00}">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BF7E5694-37A7-4053-9E35-03119E673100}" type="sibTrans" cxnId="{792B05C2-5166-497A-B522-DD33ED15AE00}">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93FF5F9D-AAFA-4950-8546-6AECA4470D48}">
      <dgm:prSet phldrT="[Text]" custT="1"/>
      <dgm:spPr/>
      <dgm:t>
        <a:bodyPr/>
        <a:lstStyle/>
        <a:p>
          <a:pPr algn="ctr"/>
          <a:r>
            <a:rPr lang="en-US" sz="1800" b="1" dirty="0">
              <a:latin typeface="Times New Roman" panose="02020603050405020304" pitchFamily="18" charset="0"/>
              <a:cs typeface="Times New Roman" panose="02020603050405020304" pitchFamily="18" charset="0"/>
            </a:rPr>
            <a:t>2</a:t>
          </a:r>
        </a:p>
      </dgm:t>
    </dgm:pt>
    <dgm:pt modelId="{3D298734-E7B7-4677-BE81-F586C8D97438}" type="parTrans" cxnId="{06A2C4EF-834F-43FD-B45A-1554E6A68EBB}">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38F0A00F-2CCF-46E9-AA53-7C6F7D500B84}" type="sibTrans" cxnId="{06A2C4EF-834F-43FD-B45A-1554E6A68EBB}">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7C246739-132B-41AD-8DFA-A108B89D138D}">
      <dgm:prSet phldrT="[Text]" custT="1"/>
      <dgm:spPr>
        <a:solidFill>
          <a:srgbClr val="FF33CC"/>
        </a:solidFill>
      </dgm:spPr>
      <dgm:t>
        <a:bodyPr/>
        <a:lstStyle/>
        <a:p>
          <a:pPr algn="ctr"/>
          <a:r>
            <a:rPr lang="en-US" sz="1800" b="1" i="0" u="none" dirty="0">
              <a:latin typeface="Times New Roman" panose="02020603050405020304" pitchFamily="18" charset="0"/>
              <a:cs typeface="Times New Roman" panose="02020603050405020304" pitchFamily="18" charset="0"/>
            </a:rPr>
            <a:t>Encouraging Extra-curricular Activities and Competitions, Hackathons</a:t>
          </a:r>
          <a:endParaRPr lang="en-US" sz="1800" b="1" dirty="0">
            <a:latin typeface="Times New Roman" panose="02020603050405020304" pitchFamily="18" charset="0"/>
            <a:cs typeface="Times New Roman" panose="02020603050405020304" pitchFamily="18" charset="0"/>
          </a:endParaRPr>
        </a:p>
      </dgm:t>
    </dgm:pt>
    <dgm:pt modelId="{6DC6AB27-331E-4C02-81E1-D2DC0951F94A}" type="parTrans" cxnId="{21F68C21-0932-40ED-B3AD-15446DF383C2}">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ABE6CE27-78DF-4DFE-AE98-C519395C0138}" type="sibTrans" cxnId="{21F68C21-0932-40ED-B3AD-15446DF383C2}">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57D926EE-FF1C-4F8E-BE58-791552003389}">
      <dgm:prSet phldrT="[Text]" custT="1"/>
      <dgm:spPr/>
      <dgm:t>
        <a:bodyPr/>
        <a:lstStyle/>
        <a:p>
          <a:pPr algn="ctr"/>
          <a:r>
            <a:rPr lang="en-US" sz="1800" b="1" dirty="0">
              <a:latin typeface="Times New Roman" panose="02020603050405020304" pitchFamily="18" charset="0"/>
              <a:cs typeface="Times New Roman" panose="02020603050405020304" pitchFamily="18" charset="0"/>
            </a:rPr>
            <a:t>4</a:t>
          </a:r>
        </a:p>
      </dgm:t>
    </dgm:pt>
    <dgm:pt modelId="{73E44EEA-ED9D-47FC-9428-986D0A1FC4C0}" type="parTrans" cxnId="{369994A5-D668-4BAA-BAE5-4659A47CAE31}">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A8CFE573-C424-4A7A-A6DC-2CAFAF6BE4BE}" type="sibTrans" cxnId="{369994A5-D668-4BAA-BAE5-4659A47CAE31}">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C29A2877-D327-472A-B8DE-A9582740D1C4}">
      <dgm:prSet phldrT="[Text]" custT="1"/>
      <dgm:spPr/>
      <dgm:t>
        <a:bodyPr/>
        <a:lstStyle/>
        <a:p>
          <a:pPr algn="ctr"/>
          <a:r>
            <a:rPr lang="en-US" sz="1800" b="1" dirty="0">
              <a:latin typeface="Times New Roman" panose="02020603050405020304" pitchFamily="18" charset="0"/>
              <a:cs typeface="Times New Roman" panose="02020603050405020304" pitchFamily="18" charset="0"/>
            </a:rPr>
            <a:t>3</a:t>
          </a:r>
        </a:p>
      </dgm:t>
    </dgm:pt>
    <dgm:pt modelId="{ACB8F89D-E3F0-46D6-9FE2-0E08ED03F108}" type="parTrans" cxnId="{E06C2FA0-97C9-4115-8036-5641738523F0}">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4C9B2A60-E155-4BBB-A3EE-15AEEAA6D5C7}" type="sibTrans" cxnId="{E06C2FA0-97C9-4115-8036-5641738523F0}">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04956CC5-BC9D-4B6B-9065-8589629A4900}">
      <dgm:prSet phldrT="[Text]" custT="1"/>
      <dgm:spPr>
        <a:solidFill>
          <a:srgbClr val="FFFF00"/>
        </a:solidFill>
      </dgm:spPr>
      <dgm:t>
        <a:bodyPr/>
        <a:lstStyle/>
        <a:p>
          <a:pPr algn="ctr"/>
          <a:r>
            <a:rPr lang="en-US" sz="1800" b="1" i="0" u="none" dirty="0">
              <a:latin typeface="Times New Roman" panose="02020603050405020304" pitchFamily="18" charset="0"/>
              <a:cs typeface="Times New Roman" panose="02020603050405020304" pitchFamily="18" charset="0"/>
            </a:rPr>
            <a:t>International Collaboration</a:t>
          </a:r>
          <a:endParaRPr lang="en-US" sz="1800" b="1" dirty="0">
            <a:latin typeface="Times New Roman" panose="02020603050405020304" pitchFamily="18" charset="0"/>
            <a:cs typeface="Times New Roman" panose="02020603050405020304" pitchFamily="18" charset="0"/>
          </a:endParaRPr>
        </a:p>
      </dgm:t>
    </dgm:pt>
    <dgm:pt modelId="{EF3CCB5D-2D2B-414F-9C3E-2A98641DE75C}" type="parTrans" cxnId="{BE51D2B2-029C-4554-8705-90B588CC81C4}">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4A8BA95F-C155-4C29-BC73-64B882D2BD09}" type="sibTrans" cxnId="{BE51D2B2-029C-4554-8705-90B588CC81C4}">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25D1910D-4E8B-4393-8125-38DEB2A68B1E}">
      <dgm:prSet phldrT="[Text]" custT="1"/>
      <dgm:spPr>
        <a:solidFill>
          <a:srgbClr val="FFC000"/>
        </a:solidFill>
      </dgm:spPr>
      <dgm:t>
        <a:bodyPr/>
        <a:lstStyle/>
        <a:p>
          <a:pPr algn="ctr"/>
          <a:r>
            <a:rPr lang="en-US" sz="1800" b="1" i="0" u="none" dirty="0">
              <a:latin typeface="Times New Roman" panose="02020603050405020304" pitchFamily="18" charset="0"/>
              <a:cs typeface="Times New Roman" panose="02020603050405020304" pitchFamily="18" charset="0"/>
            </a:rPr>
            <a:t>Engagement with Corporate, Interactive Case Studies and Real Applied Problems </a:t>
          </a:r>
          <a:endParaRPr lang="en-US" sz="1800" b="1" dirty="0">
            <a:latin typeface="Times New Roman" panose="02020603050405020304" pitchFamily="18" charset="0"/>
            <a:cs typeface="Times New Roman" panose="02020603050405020304" pitchFamily="18" charset="0"/>
          </a:endParaRPr>
        </a:p>
      </dgm:t>
    </dgm:pt>
    <dgm:pt modelId="{71FC1CD1-8933-446D-A410-F2E5ECFCDCD4}" type="parTrans" cxnId="{D76B7430-3357-4174-8439-41EDA872EF5F}">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FD38C820-2D77-442C-81A5-3C5E08D280FF}" type="sibTrans" cxnId="{D76B7430-3357-4174-8439-41EDA872EF5F}">
      <dgm:prSet/>
      <dgm:spPr/>
      <dgm:t>
        <a:bodyPr/>
        <a:lstStyle/>
        <a:p>
          <a:pPr algn="ctr"/>
          <a:endParaRPr lang="en-US" sz="1800" b="1">
            <a:latin typeface="Times New Roman" panose="02020603050405020304" pitchFamily="18" charset="0"/>
            <a:cs typeface="Times New Roman" panose="02020603050405020304" pitchFamily="18" charset="0"/>
          </a:endParaRPr>
        </a:p>
      </dgm:t>
    </dgm:pt>
    <dgm:pt modelId="{407671DE-689A-4402-8922-08873E63480D}" type="pres">
      <dgm:prSet presAssocID="{160C5714-0868-4287-90D8-28FB7BF6BD2C}" presName="root" presStyleCnt="0">
        <dgm:presLayoutVars>
          <dgm:chMax/>
          <dgm:chPref/>
          <dgm:dir/>
          <dgm:animLvl val="lvl"/>
        </dgm:presLayoutVars>
      </dgm:prSet>
      <dgm:spPr/>
    </dgm:pt>
    <dgm:pt modelId="{1E8C53CE-312B-400D-8E6A-4635CB4CE270}" type="pres">
      <dgm:prSet presAssocID="{160C5714-0868-4287-90D8-28FB7BF6BD2C}" presName="divider" presStyleLbl="fgAcc1" presStyleIdx="0" presStyleCnt="6"/>
      <dgm:spPr>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tailEnd type="triangle" w="lg" len="lg"/>
        </a:ln>
        <a:effectLst/>
      </dgm:spPr>
    </dgm:pt>
    <dgm:pt modelId="{46D0A0B6-99C1-4C93-9D07-D394FCD06FBC}" type="pres">
      <dgm:prSet presAssocID="{160C5714-0868-4287-90D8-28FB7BF6BD2C}" presName="nodes" presStyleCnt="0">
        <dgm:presLayoutVars>
          <dgm:chMax/>
          <dgm:chPref/>
          <dgm:animLvl val="lvl"/>
        </dgm:presLayoutVars>
      </dgm:prSet>
      <dgm:spPr/>
    </dgm:pt>
    <dgm:pt modelId="{54FA9F05-68DF-4858-B50D-DCEC408D98A0}" type="pres">
      <dgm:prSet presAssocID="{E40F4386-8831-418F-B705-2EF711FB0638}" presName="composite" presStyleCnt="0"/>
      <dgm:spPr/>
    </dgm:pt>
    <dgm:pt modelId="{CDDE1E5C-76D1-411D-97D4-8F1977E9842D}" type="pres">
      <dgm:prSet presAssocID="{E40F4386-8831-418F-B705-2EF711FB0638}" presName="ConnectorPoint" presStyleLbl="lnNode1" presStyleIdx="0" presStyleCnt="5"/>
      <dgm:spPr/>
    </dgm:pt>
    <dgm:pt modelId="{A3C084F2-0093-4679-BE5F-A72847C99793}" type="pres">
      <dgm:prSet presAssocID="{E40F4386-8831-418F-B705-2EF711FB0638}" presName="DropPinPlaceHolder" presStyleCnt="0"/>
      <dgm:spPr/>
    </dgm:pt>
    <dgm:pt modelId="{0A69E26B-610A-460B-8DC9-F49A37B64039}" type="pres">
      <dgm:prSet presAssocID="{E40F4386-8831-418F-B705-2EF711FB0638}" presName="DropPin" presStyleLbl="alignNode1" presStyleIdx="0" presStyleCnt="5" custLinFactNeighborY="-3516"/>
      <dgm:spPr/>
    </dgm:pt>
    <dgm:pt modelId="{0D47F3AA-634C-409F-BD69-E4BACD9CCCFA}" type="pres">
      <dgm:prSet presAssocID="{E40F4386-8831-418F-B705-2EF711FB0638}" presName="Ellipse" presStyleLbl="fgAcc1" presStyleIdx="1"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A292B0A5-8BE5-4E84-8618-26EA28CFF4A3}" type="pres">
      <dgm:prSet presAssocID="{E40F4386-8831-418F-B705-2EF711FB0638}" presName="L2TextContainer" presStyleLbl="revTx" presStyleIdx="0" presStyleCnt="10">
        <dgm:presLayoutVars>
          <dgm:bulletEnabled val="1"/>
        </dgm:presLayoutVars>
      </dgm:prSet>
      <dgm:spPr/>
    </dgm:pt>
    <dgm:pt modelId="{AA393DB5-4DAB-4AB9-875A-4BE9E87DA2BF}" type="pres">
      <dgm:prSet presAssocID="{E40F4386-8831-418F-B705-2EF711FB0638}" presName="L1TextContainer" presStyleLbl="revTx" presStyleIdx="1" presStyleCnt="10">
        <dgm:presLayoutVars>
          <dgm:chMax val="1"/>
          <dgm:chPref val="1"/>
          <dgm:bulletEnabled val="1"/>
        </dgm:presLayoutVars>
      </dgm:prSet>
      <dgm:spPr/>
    </dgm:pt>
    <dgm:pt modelId="{D10F2BCE-B77B-4F05-95FD-A65109E5DEA0}" type="pres">
      <dgm:prSet presAssocID="{E40F4386-8831-418F-B705-2EF711FB0638}" presName="ConnectLine" presStyleLbl="sibTrans1D1" presStyleIdx="0" presStyleCnt="5"/>
      <dgm:spPr>
        <a:noFill/>
        <a:ln w="9525" cap="flat" cmpd="sng" algn="ctr">
          <a:solidFill>
            <a:schemeClr val="accent2">
              <a:lumMod val="50000"/>
            </a:schemeClr>
          </a:solidFill>
          <a:prstDash val="dash"/>
          <a:miter lim="800000"/>
        </a:ln>
        <a:effectLst/>
      </dgm:spPr>
    </dgm:pt>
    <dgm:pt modelId="{7842451D-72E5-4EF0-B35E-DA20F99FD31B}" type="pres">
      <dgm:prSet presAssocID="{E40F4386-8831-418F-B705-2EF711FB0638}" presName="EmptyPlaceHolder" presStyleCnt="0"/>
      <dgm:spPr/>
    </dgm:pt>
    <dgm:pt modelId="{B17D2C92-48C0-4F3D-88BD-E2B451D76F57}" type="pres">
      <dgm:prSet presAssocID="{D0CAE994-5783-41EC-9711-4E1D519F3834}" presName="spaceBetweenRectangles" presStyleCnt="0"/>
      <dgm:spPr/>
    </dgm:pt>
    <dgm:pt modelId="{FBE92DF5-B8E0-497C-B190-87AC73E45970}" type="pres">
      <dgm:prSet presAssocID="{216BC4CD-18EE-4F27-8680-F1299126CE77}" presName="composite" presStyleCnt="0"/>
      <dgm:spPr/>
    </dgm:pt>
    <dgm:pt modelId="{94B71067-EBEC-4112-A9D1-8B8A7A437FC8}" type="pres">
      <dgm:prSet presAssocID="{216BC4CD-18EE-4F27-8680-F1299126CE77}" presName="ConnectorPoint" presStyleLbl="lnNode1" presStyleIdx="1" presStyleCnt="5"/>
      <dgm:spPr/>
    </dgm:pt>
    <dgm:pt modelId="{7514FAA3-F485-4827-B6A2-FC89911A0BB4}" type="pres">
      <dgm:prSet presAssocID="{216BC4CD-18EE-4F27-8680-F1299126CE77}" presName="DropPinPlaceHolder" presStyleCnt="0"/>
      <dgm:spPr/>
    </dgm:pt>
    <dgm:pt modelId="{11AAD205-8152-4363-B661-3C3A26A103FF}" type="pres">
      <dgm:prSet presAssocID="{216BC4CD-18EE-4F27-8680-F1299126CE77}" presName="DropPin" presStyleLbl="alignNode1" presStyleIdx="1" presStyleCnt="5" custLinFactNeighborY="3516"/>
      <dgm:spPr/>
    </dgm:pt>
    <dgm:pt modelId="{2E4364CD-3B8A-4A42-AB11-744F4277900A}" type="pres">
      <dgm:prSet presAssocID="{216BC4CD-18EE-4F27-8680-F1299126CE77}" presName="Ellipse" presStyleLbl="fgAcc1" presStyleIdx="2"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07310A89-F151-435B-963F-FD9908E8C694}" type="pres">
      <dgm:prSet presAssocID="{216BC4CD-18EE-4F27-8680-F1299126CE77}" presName="L2TextContainer" presStyleLbl="revTx" presStyleIdx="2" presStyleCnt="10">
        <dgm:presLayoutVars>
          <dgm:bulletEnabled val="1"/>
        </dgm:presLayoutVars>
      </dgm:prSet>
      <dgm:spPr/>
    </dgm:pt>
    <dgm:pt modelId="{6386BA6E-453A-41E1-ADAD-7626B92BD1BF}" type="pres">
      <dgm:prSet presAssocID="{216BC4CD-18EE-4F27-8680-F1299126CE77}" presName="L1TextContainer" presStyleLbl="revTx" presStyleIdx="3" presStyleCnt="10">
        <dgm:presLayoutVars>
          <dgm:chMax val="1"/>
          <dgm:chPref val="1"/>
          <dgm:bulletEnabled val="1"/>
        </dgm:presLayoutVars>
      </dgm:prSet>
      <dgm:spPr/>
    </dgm:pt>
    <dgm:pt modelId="{DB95D829-80DF-4ADA-B04C-CE92ADFB6606}" type="pres">
      <dgm:prSet presAssocID="{216BC4CD-18EE-4F27-8680-F1299126CE77}" presName="ConnectLine" presStyleLbl="sibTrans1D1" presStyleIdx="1" presStyleCnt="5"/>
      <dgm:spPr>
        <a:noFill/>
        <a:ln w="9525" cap="flat" cmpd="sng" algn="ctr">
          <a:solidFill>
            <a:schemeClr val="accent2">
              <a:lumMod val="50000"/>
            </a:schemeClr>
          </a:solidFill>
          <a:prstDash val="dash"/>
          <a:miter lim="800000"/>
        </a:ln>
        <a:effectLst/>
      </dgm:spPr>
    </dgm:pt>
    <dgm:pt modelId="{CDFB6879-D0D6-43FC-BC0B-D27687D992EB}" type="pres">
      <dgm:prSet presAssocID="{216BC4CD-18EE-4F27-8680-F1299126CE77}" presName="EmptyPlaceHolder" presStyleCnt="0"/>
      <dgm:spPr/>
    </dgm:pt>
    <dgm:pt modelId="{73F94D99-690C-4CBF-869A-EF5DD70CF6B4}" type="pres">
      <dgm:prSet presAssocID="{53BD166D-91E5-487C-BD55-AC4B1FA9AFAB}" presName="spaceBetweenRectangles" presStyleCnt="0"/>
      <dgm:spPr/>
    </dgm:pt>
    <dgm:pt modelId="{CEDC3BDA-322C-4005-A3A5-77E148865242}" type="pres">
      <dgm:prSet presAssocID="{93FF5F9D-AAFA-4950-8546-6AECA4470D48}" presName="composite" presStyleCnt="0"/>
      <dgm:spPr/>
    </dgm:pt>
    <dgm:pt modelId="{83D4573F-3CB1-4541-8BEE-E8224A8ED015}" type="pres">
      <dgm:prSet presAssocID="{93FF5F9D-AAFA-4950-8546-6AECA4470D48}" presName="ConnectorPoint" presStyleLbl="lnNode1" presStyleIdx="2" presStyleCnt="5"/>
      <dgm:spPr/>
    </dgm:pt>
    <dgm:pt modelId="{192BBF61-2B64-4E18-92EE-EF8B6030201C}" type="pres">
      <dgm:prSet presAssocID="{93FF5F9D-AAFA-4950-8546-6AECA4470D48}" presName="DropPinPlaceHolder" presStyleCnt="0"/>
      <dgm:spPr/>
    </dgm:pt>
    <dgm:pt modelId="{63CCDBCC-C40A-41AF-BB40-B20A9AB919D8}" type="pres">
      <dgm:prSet presAssocID="{93FF5F9D-AAFA-4950-8546-6AECA4470D48}" presName="DropPin" presStyleLbl="alignNode1" presStyleIdx="2" presStyleCnt="5" custLinFactNeighborY="-3516"/>
      <dgm:spPr/>
    </dgm:pt>
    <dgm:pt modelId="{C25D9000-2762-4B6C-BFD6-7B6C2D0122B9}" type="pres">
      <dgm:prSet presAssocID="{93FF5F9D-AAFA-4950-8546-6AECA4470D48}" presName="Ellipse" presStyleLbl="fgAcc1" presStyleIdx="3"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C08C98A3-4322-425C-8260-4319044AFBF1}" type="pres">
      <dgm:prSet presAssocID="{93FF5F9D-AAFA-4950-8546-6AECA4470D48}" presName="L2TextContainer" presStyleLbl="revTx" presStyleIdx="4" presStyleCnt="10">
        <dgm:presLayoutVars>
          <dgm:bulletEnabled val="1"/>
        </dgm:presLayoutVars>
      </dgm:prSet>
      <dgm:spPr/>
    </dgm:pt>
    <dgm:pt modelId="{52F3B4A2-8EDD-4B40-B5F3-A1CECB56D29F}" type="pres">
      <dgm:prSet presAssocID="{93FF5F9D-AAFA-4950-8546-6AECA4470D48}" presName="L1TextContainer" presStyleLbl="revTx" presStyleIdx="5" presStyleCnt="10">
        <dgm:presLayoutVars>
          <dgm:chMax val="1"/>
          <dgm:chPref val="1"/>
          <dgm:bulletEnabled val="1"/>
        </dgm:presLayoutVars>
      </dgm:prSet>
      <dgm:spPr/>
    </dgm:pt>
    <dgm:pt modelId="{4A2B3FB7-F9B6-43D5-A931-C70A3750EA87}" type="pres">
      <dgm:prSet presAssocID="{93FF5F9D-AAFA-4950-8546-6AECA4470D48}" presName="ConnectLine" presStyleLbl="sibTrans1D1" presStyleIdx="2" presStyleCnt="5"/>
      <dgm:spPr>
        <a:noFill/>
        <a:ln w="9525" cap="flat" cmpd="sng" algn="ctr">
          <a:solidFill>
            <a:schemeClr val="accent2">
              <a:lumMod val="50000"/>
            </a:schemeClr>
          </a:solidFill>
          <a:prstDash val="dash"/>
          <a:miter lim="800000"/>
        </a:ln>
        <a:effectLst/>
      </dgm:spPr>
    </dgm:pt>
    <dgm:pt modelId="{BA1A1A8C-A776-4D01-B097-263B42C05CD4}" type="pres">
      <dgm:prSet presAssocID="{93FF5F9D-AAFA-4950-8546-6AECA4470D48}" presName="EmptyPlaceHolder" presStyleCnt="0"/>
      <dgm:spPr/>
    </dgm:pt>
    <dgm:pt modelId="{06E0E481-BB98-4161-9BDE-A1547F63DD20}" type="pres">
      <dgm:prSet presAssocID="{38F0A00F-2CCF-46E9-AA53-7C6F7D500B84}" presName="spaceBetweenRectangles" presStyleCnt="0"/>
      <dgm:spPr/>
    </dgm:pt>
    <dgm:pt modelId="{FB2E9D8E-3404-4E79-B215-9DBE16583FBD}" type="pres">
      <dgm:prSet presAssocID="{57D926EE-FF1C-4F8E-BE58-791552003389}" presName="composite" presStyleCnt="0"/>
      <dgm:spPr/>
    </dgm:pt>
    <dgm:pt modelId="{A4A288FA-2972-4660-B846-F0F60F21A8F3}" type="pres">
      <dgm:prSet presAssocID="{57D926EE-FF1C-4F8E-BE58-791552003389}" presName="ConnectorPoint" presStyleLbl="lnNode1" presStyleIdx="3" presStyleCnt="5"/>
      <dgm:spPr/>
    </dgm:pt>
    <dgm:pt modelId="{B00C1F6C-3838-4D06-B744-0D84C6431A13}" type="pres">
      <dgm:prSet presAssocID="{57D926EE-FF1C-4F8E-BE58-791552003389}" presName="DropPinPlaceHolder" presStyleCnt="0"/>
      <dgm:spPr/>
    </dgm:pt>
    <dgm:pt modelId="{4C5813BC-956A-4F8C-B1AA-086730732ACF}" type="pres">
      <dgm:prSet presAssocID="{57D926EE-FF1C-4F8E-BE58-791552003389}" presName="DropPin" presStyleLbl="alignNode1" presStyleIdx="3" presStyleCnt="5" custLinFactNeighborY="3516"/>
      <dgm:spPr/>
    </dgm:pt>
    <dgm:pt modelId="{30745FD9-45E6-4F2F-952E-B76E1E38EA48}" type="pres">
      <dgm:prSet presAssocID="{57D926EE-FF1C-4F8E-BE58-791552003389}" presName="Ellipse" presStyleLbl="fgAcc1" presStyleIdx="4"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FA75F9D6-BA19-40B6-8EBB-F8B5A1A5DB04}" type="pres">
      <dgm:prSet presAssocID="{57D926EE-FF1C-4F8E-BE58-791552003389}" presName="L2TextContainer" presStyleLbl="revTx" presStyleIdx="6" presStyleCnt="10">
        <dgm:presLayoutVars>
          <dgm:bulletEnabled val="1"/>
        </dgm:presLayoutVars>
      </dgm:prSet>
      <dgm:spPr/>
    </dgm:pt>
    <dgm:pt modelId="{7759EFD6-8D9B-407B-BFD2-E887C01621A3}" type="pres">
      <dgm:prSet presAssocID="{57D926EE-FF1C-4F8E-BE58-791552003389}" presName="L1TextContainer" presStyleLbl="revTx" presStyleIdx="7" presStyleCnt="10">
        <dgm:presLayoutVars>
          <dgm:chMax val="1"/>
          <dgm:chPref val="1"/>
          <dgm:bulletEnabled val="1"/>
        </dgm:presLayoutVars>
      </dgm:prSet>
      <dgm:spPr/>
    </dgm:pt>
    <dgm:pt modelId="{87D01122-9189-4BBF-B5EB-8A13E8CADCB7}" type="pres">
      <dgm:prSet presAssocID="{57D926EE-FF1C-4F8E-BE58-791552003389}" presName="ConnectLine" presStyleLbl="sibTrans1D1" presStyleIdx="3" presStyleCnt="5"/>
      <dgm:spPr>
        <a:noFill/>
        <a:ln w="9525" cap="flat" cmpd="sng" algn="ctr">
          <a:solidFill>
            <a:schemeClr val="accent2">
              <a:lumMod val="50000"/>
            </a:schemeClr>
          </a:solidFill>
          <a:prstDash val="dash"/>
          <a:miter lim="800000"/>
        </a:ln>
        <a:effectLst/>
      </dgm:spPr>
    </dgm:pt>
    <dgm:pt modelId="{F2083E7F-8909-4F43-97E9-9BDF4D0B9596}" type="pres">
      <dgm:prSet presAssocID="{57D926EE-FF1C-4F8E-BE58-791552003389}" presName="EmptyPlaceHolder" presStyleCnt="0"/>
      <dgm:spPr/>
    </dgm:pt>
    <dgm:pt modelId="{6A29383C-57EA-4549-AEB6-87AA2F47DB91}" type="pres">
      <dgm:prSet presAssocID="{A8CFE573-C424-4A7A-A6DC-2CAFAF6BE4BE}" presName="spaceBetweenRectangles" presStyleCnt="0"/>
      <dgm:spPr/>
    </dgm:pt>
    <dgm:pt modelId="{07E7D5C7-192C-4FD4-8FDB-8367E75296B2}" type="pres">
      <dgm:prSet presAssocID="{C29A2877-D327-472A-B8DE-A9582740D1C4}" presName="composite" presStyleCnt="0"/>
      <dgm:spPr/>
    </dgm:pt>
    <dgm:pt modelId="{E5A60AEB-AC99-48F9-A630-D706383CE830}" type="pres">
      <dgm:prSet presAssocID="{C29A2877-D327-472A-B8DE-A9582740D1C4}" presName="ConnectorPoint" presStyleLbl="lnNode1" presStyleIdx="4" presStyleCnt="5"/>
      <dgm:spPr/>
    </dgm:pt>
    <dgm:pt modelId="{DAA99B08-B3AE-4897-936E-6B401AF838B8}" type="pres">
      <dgm:prSet presAssocID="{C29A2877-D327-472A-B8DE-A9582740D1C4}" presName="DropPinPlaceHolder" presStyleCnt="0"/>
      <dgm:spPr/>
    </dgm:pt>
    <dgm:pt modelId="{53AB3C40-A8F3-42AD-ACAA-EFFE0F58231C}" type="pres">
      <dgm:prSet presAssocID="{C29A2877-D327-472A-B8DE-A9582740D1C4}" presName="DropPin" presStyleLbl="alignNode1" presStyleIdx="4" presStyleCnt="5" custLinFactNeighborY="-3516"/>
      <dgm:spPr/>
    </dgm:pt>
    <dgm:pt modelId="{D2FD05BB-C8D3-4629-A36D-3F0D8E17237D}" type="pres">
      <dgm:prSet presAssocID="{C29A2877-D327-472A-B8DE-A9582740D1C4}" presName="Ellipse" presStyleLbl="fgAcc1" presStyleIdx="5"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A27C66FE-A882-45CB-AA8B-D41CAAC87FCE}" type="pres">
      <dgm:prSet presAssocID="{C29A2877-D327-472A-B8DE-A9582740D1C4}" presName="L2TextContainer" presStyleLbl="revTx" presStyleIdx="8" presStyleCnt="10">
        <dgm:presLayoutVars>
          <dgm:bulletEnabled val="1"/>
        </dgm:presLayoutVars>
      </dgm:prSet>
      <dgm:spPr/>
    </dgm:pt>
    <dgm:pt modelId="{A3AC5A82-45CF-44A1-B41F-635DAC5A92BB}" type="pres">
      <dgm:prSet presAssocID="{C29A2877-D327-472A-B8DE-A9582740D1C4}" presName="L1TextContainer" presStyleLbl="revTx" presStyleIdx="9" presStyleCnt="10">
        <dgm:presLayoutVars>
          <dgm:chMax val="1"/>
          <dgm:chPref val="1"/>
          <dgm:bulletEnabled val="1"/>
        </dgm:presLayoutVars>
      </dgm:prSet>
      <dgm:spPr/>
    </dgm:pt>
    <dgm:pt modelId="{1513F0EC-F72E-4447-AE42-46AD1B95828E}" type="pres">
      <dgm:prSet presAssocID="{C29A2877-D327-472A-B8DE-A9582740D1C4}" presName="ConnectLine" presStyleLbl="sibTrans1D1" presStyleIdx="4" presStyleCnt="5"/>
      <dgm:spPr>
        <a:noFill/>
        <a:ln w="9525" cap="flat" cmpd="sng" algn="ctr">
          <a:solidFill>
            <a:schemeClr val="accent2">
              <a:lumMod val="50000"/>
            </a:schemeClr>
          </a:solidFill>
          <a:prstDash val="dash"/>
          <a:miter lim="800000"/>
        </a:ln>
        <a:effectLst/>
      </dgm:spPr>
    </dgm:pt>
    <dgm:pt modelId="{AEE1B82C-0846-4933-84C5-2CE9F6ABE6B4}" type="pres">
      <dgm:prSet presAssocID="{C29A2877-D327-472A-B8DE-A9582740D1C4}" presName="EmptyPlaceHolder" presStyleCnt="0"/>
      <dgm:spPr/>
    </dgm:pt>
  </dgm:ptLst>
  <dgm:cxnLst>
    <dgm:cxn modelId="{2F8D9110-DEE1-4530-A787-7B1F955B8D11}" type="presOf" srcId="{E40F4386-8831-418F-B705-2EF711FB0638}" destId="{AA393DB5-4DAB-4AB9-875A-4BE9E87DA2BF}" srcOrd="0" destOrd="0" presId="urn:microsoft.com/office/officeart/2017/3/layout/DropPinTimeline#2"/>
    <dgm:cxn modelId="{21F68C21-0932-40ED-B3AD-15446DF383C2}" srcId="{93FF5F9D-AAFA-4950-8546-6AECA4470D48}" destId="{7C246739-132B-41AD-8DFA-A108B89D138D}" srcOrd="0" destOrd="0" parTransId="{6DC6AB27-331E-4C02-81E1-D2DC0951F94A}" sibTransId="{ABE6CE27-78DF-4DFE-AE98-C519395C0138}"/>
    <dgm:cxn modelId="{D76B7430-3357-4174-8439-41EDA872EF5F}" srcId="{C29A2877-D327-472A-B8DE-A9582740D1C4}" destId="{25D1910D-4E8B-4393-8125-38DEB2A68B1E}" srcOrd="0" destOrd="0" parTransId="{71FC1CD1-8933-446D-A410-F2E5ECFCDCD4}" sibTransId="{FD38C820-2D77-442C-81A5-3C5E08D280FF}"/>
    <dgm:cxn modelId="{10C14F34-D61A-4E98-B25B-3E085A103CE3}" type="presOf" srcId="{160C5714-0868-4287-90D8-28FB7BF6BD2C}" destId="{407671DE-689A-4402-8922-08873E63480D}" srcOrd="0" destOrd="0" presId="urn:microsoft.com/office/officeart/2017/3/layout/DropPinTimeline#2"/>
    <dgm:cxn modelId="{0A3B7C5F-7735-4608-8242-E6F73844D071}" srcId="{160C5714-0868-4287-90D8-28FB7BF6BD2C}" destId="{216BC4CD-18EE-4F27-8680-F1299126CE77}" srcOrd="1" destOrd="0" parTransId="{9035202F-34B7-4FD2-ABEC-FBF9181D08E7}" sibTransId="{53BD166D-91E5-487C-BD55-AC4B1FA9AFAB}"/>
    <dgm:cxn modelId="{676C0349-F2D6-4D2C-9FCF-F305471D4E59}" type="presOf" srcId="{216BC4CD-18EE-4F27-8680-F1299126CE77}" destId="{6386BA6E-453A-41E1-ADAD-7626B92BD1BF}" srcOrd="0" destOrd="0" presId="urn:microsoft.com/office/officeart/2017/3/layout/DropPinTimeline#2"/>
    <dgm:cxn modelId="{5014994C-918A-42D4-A167-074D88DB0B7A}" type="presOf" srcId="{7C246739-132B-41AD-8DFA-A108B89D138D}" destId="{C08C98A3-4322-425C-8260-4319044AFBF1}" srcOrd="0" destOrd="0" presId="urn:microsoft.com/office/officeart/2017/3/layout/DropPinTimeline#2"/>
    <dgm:cxn modelId="{6EE63C79-C3BB-40FB-8A21-3E84A0431EC1}" type="presOf" srcId="{04956CC5-BC9D-4B6B-9065-8589629A4900}" destId="{FA75F9D6-BA19-40B6-8EBB-F8B5A1A5DB04}" srcOrd="0" destOrd="0" presId="urn:microsoft.com/office/officeart/2017/3/layout/DropPinTimeline#2"/>
    <dgm:cxn modelId="{D8458B8B-6A4A-41F6-A4AC-6449A963A532}" type="presOf" srcId="{57D926EE-FF1C-4F8E-BE58-791552003389}" destId="{7759EFD6-8D9B-407B-BFD2-E887C01621A3}" srcOrd="0" destOrd="0" presId="urn:microsoft.com/office/officeart/2017/3/layout/DropPinTimeline#2"/>
    <dgm:cxn modelId="{7FD8009C-0CEB-41DE-B0CC-709282B25D15}" srcId="{E40F4386-8831-418F-B705-2EF711FB0638}" destId="{9D775CEA-FB87-47C4-9A33-B679A4F91D5A}" srcOrd="0" destOrd="0" parTransId="{C3B4CFE3-1417-4427-AA54-FBDCAAFFE651}" sibTransId="{DCB568C9-3C02-42D5-BA11-189A5C3024AA}"/>
    <dgm:cxn modelId="{E06C2FA0-97C9-4115-8036-5641738523F0}" srcId="{160C5714-0868-4287-90D8-28FB7BF6BD2C}" destId="{C29A2877-D327-472A-B8DE-A9582740D1C4}" srcOrd="4" destOrd="0" parTransId="{ACB8F89D-E3F0-46D6-9FE2-0E08ED03F108}" sibTransId="{4C9B2A60-E155-4BBB-A3EE-15AEEAA6D5C7}"/>
    <dgm:cxn modelId="{369994A5-D668-4BAA-BAE5-4659A47CAE31}" srcId="{160C5714-0868-4287-90D8-28FB7BF6BD2C}" destId="{57D926EE-FF1C-4F8E-BE58-791552003389}" srcOrd="3" destOrd="0" parTransId="{73E44EEA-ED9D-47FC-9428-986D0A1FC4C0}" sibTransId="{A8CFE573-C424-4A7A-A6DC-2CAFAF6BE4BE}"/>
    <dgm:cxn modelId="{BE51D2B2-029C-4554-8705-90B588CC81C4}" srcId="{57D926EE-FF1C-4F8E-BE58-791552003389}" destId="{04956CC5-BC9D-4B6B-9065-8589629A4900}" srcOrd="0" destOrd="0" parTransId="{EF3CCB5D-2D2B-414F-9C3E-2A98641DE75C}" sibTransId="{4A8BA95F-C155-4C29-BC73-64B882D2BD09}"/>
    <dgm:cxn modelId="{A3C550B7-D35D-4082-8B0A-7D10ADFE124B}" type="presOf" srcId="{25D1910D-4E8B-4393-8125-38DEB2A68B1E}" destId="{A27C66FE-A882-45CB-AA8B-D41CAAC87FCE}" srcOrd="0" destOrd="0" presId="urn:microsoft.com/office/officeart/2017/3/layout/DropPinTimeline#2"/>
    <dgm:cxn modelId="{6DB8FFBA-487B-4E87-9D41-FD7AF2F69CF4}" srcId="{160C5714-0868-4287-90D8-28FB7BF6BD2C}" destId="{E40F4386-8831-418F-B705-2EF711FB0638}" srcOrd="0" destOrd="0" parTransId="{BA5DB78F-0BD1-45CF-9B96-46A70AB3D9A2}" sibTransId="{D0CAE994-5783-41EC-9711-4E1D519F3834}"/>
    <dgm:cxn modelId="{792B05C2-5166-497A-B522-DD33ED15AE00}" srcId="{216BC4CD-18EE-4F27-8680-F1299126CE77}" destId="{C9D54AD6-2B46-4A5C-8B15-6EB605017506}" srcOrd="0" destOrd="0" parTransId="{F129E4C2-7904-46D3-A1B6-3961A818C015}" sibTransId="{BF7E5694-37A7-4053-9E35-03119E673100}"/>
    <dgm:cxn modelId="{71FE39CF-70A2-4C21-8FB1-F54587B63FA9}" type="presOf" srcId="{9D775CEA-FB87-47C4-9A33-B679A4F91D5A}" destId="{A292B0A5-8BE5-4E84-8618-26EA28CFF4A3}" srcOrd="0" destOrd="0" presId="urn:microsoft.com/office/officeart/2017/3/layout/DropPinTimeline#2"/>
    <dgm:cxn modelId="{300126DA-65CE-4820-8449-FCF3ECC004FE}" type="presOf" srcId="{93FF5F9D-AAFA-4950-8546-6AECA4470D48}" destId="{52F3B4A2-8EDD-4B40-B5F3-A1CECB56D29F}" srcOrd="0" destOrd="0" presId="urn:microsoft.com/office/officeart/2017/3/layout/DropPinTimeline#2"/>
    <dgm:cxn modelId="{382E8FED-2C26-4F51-BA70-9056716C7596}" type="presOf" srcId="{C9D54AD6-2B46-4A5C-8B15-6EB605017506}" destId="{07310A89-F151-435B-963F-FD9908E8C694}" srcOrd="0" destOrd="0" presId="urn:microsoft.com/office/officeart/2017/3/layout/DropPinTimeline#2"/>
    <dgm:cxn modelId="{06A2C4EF-834F-43FD-B45A-1554E6A68EBB}" srcId="{160C5714-0868-4287-90D8-28FB7BF6BD2C}" destId="{93FF5F9D-AAFA-4950-8546-6AECA4470D48}" srcOrd="2" destOrd="0" parTransId="{3D298734-E7B7-4677-BE81-F586C8D97438}" sibTransId="{38F0A00F-2CCF-46E9-AA53-7C6F7D500B84}"/>
    <dgm:cxn modelId="{08E607FE-15AE-432C-8214-161F17E777E2}" type="presOf" srcId="{C29A2877-D327-472A-B8DE-A9582740D1C4}" destId="{A3AC5A82-45CF-44A1-B41F-635DAC5A92BB}" srcOrd="0" destOrd="0" presId="urn:microsoft.com/office/officeart/2017/3/layout/DropPinTimeline#2"/>
    <dgm:cxn modelId="{6C89CD35-86C2-488C-B1B6-B8E91AB121B7}" type="presParOf" srcId="{407671DE-689A-4402-8922-08873E63480D}" destId="{1E8C53CE-312B-400D-8E6A-4635CB4CE270}" srcOrd="0" destOrd="0" presId="urn:microsoft.com/office/officeart/2017/3/layout/DropPinTimeline#2"/>
    <dgm:cxn modelId="{F459E339-6CF5-4935-83C6-C36F4BD218C0}" type="presParOf" srcId="{407671DE-689A-4402-8922-08873E63480D}" destId="{46D0A0B6-99C1-4C93-9D07-D394FCD06FBC}" srcOrd="1" destOrd="0" presId="urn:microsoft.com/office/officeart/2017/3/layout/DropPinTimeline#2"/>
    <dgm:cxn modelId="{6F671416-8896-48F7-9C8D-78A9E6200C9E}" type="presParOf" srcId="{46D0A0B6-99C1-4C93-9D07-D394FCD06FBC}" destId="{54FA9F05-68DF-4858-B50D-DCEC408D98A0}" srcOrd="0" destOrd="0" presId="urn:microsoft.com/office/officeart/2017/3/layout/DropPinTimeline#2"/>
    <dgm:cxn modelId="{3C9C78E0-7D90-4559-B028-76D9854C715A}" type="presParOf" srcId="{54FA9F05-68DF-4858-B50D-DCEC408D98A0}" destId="{CDDE1E5C-76D1-411D-97D4-8F1977E9842D}" srcOrd="0" destOrd="0" presId="urn:microsoft.com/office/officeart/2017/3/layout/DropPinTimeline#2"/>
    <dgm:cxn modelId="{F124A0A7-8845-4FD1-970D-3228C7936FA5}" type="presParOf" srcId="{54FA9F05-68DF-4858-B50D-DCEC408D98A0}" destId="{A3C084F2-0093-4679-BE5F-A72847C99793}" srcOrd="1" destOrd="0" presId="urn:microsoft.com/office/officeart/2017/3/layout/DropPinTimeline#2"/>
    <dgm:cxn modelId="{30B266FB-6D91-48A0-8521-4B28317839A2}" type="presParOf" srcId="{A3C084F2-0093-4679-BE5F-A72847C99793}" destId="{0A69E26B-610A-460B-8DC9-F49A37B64039}" srcOrd="0" destOrd="0" presId="urn:microsoft.com/office/officeart/2017/3/layout/DropPinTimeline#2"/>
    <dgm:cxn modelId="{8EA730A7-9BDD-4EC8-BFE3-AECA1A87608E}" type="presParOf" srcId="{A3C084F2-0093-4679-BE5F-A72847C99793}" destId="{0D47F3AA-634C-409F-BD69-E4BACD9CCCFA}" srcOrd="1" destOrd="0" presId="urn:microsoft.com/office/officeart/2017/3/layout/DropPinTimeline#2"/>
    <dgm:cxn modelId="{AB889069-66C0-4C20-8871-9CD6DB4AAEDF}" type="presParOf" srcId="{54FA9F05-68DF-4858-B50D-DCEC408D98A0}" destId="{A292B0A5-8BE5-4E84-8618-26EA28CFF4A3}" srcOrd="2" destOrd="0" presId="urn:microsoft.com/office/officeart/2017/3/layout/DropPinTimeline#2"/>
    <dgm:cxn modelId="{8EE28F01-EC56-49AE-AA2A-6BED9349E934}" type="presParOf" srcId="{54FA9F05-68DF-4858-B50D-DCEC408D98A0}" destId="{AA393DB5-4DAB-4AB9-875A-4BE9E87DA2BF}" srcOrd="3" destOrd="0" presId="urn:microsoft.com/office/officeart/2017/3/layout/DropPinTimeline#2"/>
    <dgm:cxn modelId="{AD2F8BAC-CA83-42B5-B2B5-BE243F3B4F28}" type="presParOf" srcId="{54FA9F05-68DF-4858-B50D-DCEC408D98A0}" destId="{D10F2BCE-B77B-4F05-95FD-A65109E5DEA0}" srcOrd="4" destOrd="0" presId="urn:microsoft.com/office/officeart/2017/3/layout/DropPinTimeline#2"/>
    <dgm:cxn modelId="{974311E6-8FCD-474C-869D-9C58AA2AB2CF}" type="presParOf" srcId="{54FA9F05-68DF-4858-B50D-DCEC408D98A0}" destId="{7842451D-72E5-4EF0-B35E-DA20F99FD31B}" srcOrd="5" destOrd="0" presId="urn:microsoft.com/office/officeart/2017/3/layout/DropPinTimeline#2"/>
    <dgm:cxn modelId="{B93D1322-F8DE-4529-B816-60B23439AEB9}" type="presParOf" srcId="{46D0A0B6-99C1-4C93-9D07-D394FCD06FBC}" destId="{B17D2C92-48C0-4F3D-88BD-E2B451D76F57}" srcOrd="1" destOrd="0" presId="urn:microsoft.com/office/officeart/2017/3/layout/DropPinTimeline#2"/>
    <dgm:cxn modelId="{595F7212-8F79-4AF4-B1FF-0AC83B4AE9B1}" type="presParOf" srcId="{46D0A0B6-99C1-4C93-9D07-D394FCD06FBC}" destId="{FBE92DF5-B8E0-497C-B190-87AC73E45970}" srcOrd="2" destOrd="0" presId="urn:microsoft.com/office/officeart/2017/3/layout/DropPinTimeline#2"/>
    <dgm:cxn modelId="{434F4C38-C0FC-417D-9B39-5099EDEEE6AF}" type="presParOf" srcId="{FBE92DF5-B8E0-497C-B190-87AC73E45970}" destId="{94B71067-EBEC-4112-A9D1-8B8A7A437FC8}" srcOrd="0" destOrd="0" presId="urn:microsoft.com/office/officeart/2017/3/layout/DropPinTimeline#2"/>
    <dgm:cxn modelId="{02D4C1E5-049A-416A-B437-DBE3A8F2ECB9}" type="presParOf" srcId="{FBE92DF5-B8E0-497C-B190-87AC73E45970}" destId="{7514FAA3-F485-4827-B6A2-FC89911A0BB4}" srcOrd="1" destOrd="0" presId="urn:microsoft.com/office/officeart/2017/3/layout/DropPinTimeline#2"/>
    <dgm:cxn modelId="{7253F39D-0DDC-4FD9-AFC0-83404612483E}" type="presParOf" srcId="{7514FAA3-F485-4827-B6A2-FC89911A0BB4}" destId="{11AAD205-8152-4363-B661-3C3A26A103FF}" srcOrd="0" destOrd="0" presId="urn:microsoft.com/office/officeart/2017/3/layout/DropPinTimeline#2"/>
    <dgm:cxn modelId="{D0BF01F7-A241-4AFA-B343-C9675FA7C34B}" type="presParOf" srcId="{7514FAA3-F485-4827-B6A2-FC89911A0BB4}" destId="{2E4364CD-3B8A-4A42-AB11-744F4277900A}" srcOrd="1" destOrd="0" presId="urn:microsoft.com/office/officeart/2017/3/layout/DropPinTimeline#2"/>
    <dgm:cxn modelId="{5C867F54-5644-46E9-BC8E-EA7641189546}" type="presParOf" srcId="{FBE92DF5-B8E0-497C-B190-87AC73E45970}" destId="{07310A89-F151-435B-963F-FD9908E8C694}" srcOrd="2" destOrd="0" presId="urn:microsoft.com/office/officeart/2017/3/layout/DropPinTimeline#2"/>
    <dgm:cxn modelId="{F1511C53-DEAF-428E-BBAD-152AEB55E9D3}" type="presParOf" srcId="{FBE92DF5-B8E0-497C-B190-87AC73E45970}" destId="{6386BA6E-453A-41E1-ADAD-7626B92BD1BF}" srcOrd="3" destOrd="0" presId="urn:microsoft.com/office/officeart/2017/3/layout/DropPinTimeline#2"/>
    <dgm:cxn modelId="{1B62D03D-1AE0-4F33-89E7-3D0A353803F6}" type="presParOf" srcId="{FBE92DF5-B8E0-497C-B190-87AC73E45970}" destId="{DB95D829-80DF-4ADA-B04C-CE92ADFB6606}" srcOrd="4" destOrd="0" presId="urn:microsoft.com/office/officeart/2017/3/layout/DropPinTimeline#2"/>
    <dgm:cxn modelId="{48A92201-C498-4CC2-8D33-EA76DB90ACB5}" type="presParOf" srcId="{FBE92DF5-B8E0-497C-B190-87AC73E45970}" destId="{CDFB6879-D0D6-43FC-BC0B-D27687D992EB}" srcOrd="5" destOrd="0" presId="urn:microsoft.com/office/officeart/2017/3/layout/DropPinTimeline#2"/>
    <dgm:cxn modelId="{D5D63A18-1518-429A-AB02-5016F347C211}" type="presParOf" srcId="{46D0A0B6-99C1-4C93-9D07-D394FCD06FBC}" destId="{73F94D99-690C-4CBF-869A-EF5DD70CF6B4}" srcOrd="3" destOrd="0" presId="urn:microsoft.com/office/officeart/2017/3/layout/DropPinTimeline#2"/>
    <dgm:cxn modelId="{142AC4D7-5C4C-4E46-BF7E-0B965E0F52C1}" type="presParOf" srcId="{46D0A0B6-99C1-4C93-9D07-D394FCD06FBC}" destId="{CEDC3BDA-322C-4005-A3A5-77E148865242}" srcOrd="4" destOrd="0" presId="urn:microsoft.com/office/officeart/2017/3/layout/DropPinTimeline#2"/>
    <dgm:cxn modelId="{7A85A911-4730-450E-BBAF-1819B73DC3C7}" type="presParOf" srcId="{CEDC3BDA-322C-4005-A3A5-77E148865242}" destId="{83D4573F-3CB1-4541-8BEE-E8224A8ED015}" srcOrd="0" destOrd="0" presId="urn:microsoft.com/office/officeart/2017/3/layout/DropPinTimeline#2"/>
    <dgm:cxn modelId="{185C458B-2BC9-4C68-BFC3-CAD51CD716F1}" type="presParOf" srcId="{CEDC3BDA-322C-4005-A3A5-77E148865242}" destId="{192BBF61-2B64-4E18-92EE-EF8B6030201C}" srcOrd="1" destOrd="0" presId="urn:microsoft.com/office/officeart/2017/3/layout/DropPinTimeline#2"/>
    <dgm:cxn modelId="{F317F21D-B461-4C78-9610-E3909525DD39}" type="presParOf" srcId="{192BBF61-2B64-4E18-92EE-EF8B6030201C}" destId="{63CCDBCC-C40A-41AF-BB40-B20A9AB919D8}" srcOrd="0" destOrd="0" presId="urn:microsoft.com/office/officeart/2017/3/layout/DropPinTimeline#2"/>
    <dgm:cxn modelId="{A53C25CC-754C-4C2C-AC2B-FA5244A4187C}" type="presParOf" srcId="{192BBF61-2B64-4E18-92EE-EF8B6030201C}" destId="{C25D9000-2762-4B6C-BFD6-7B6C2D0122B9}" srcOrd="1" destOrd="0" presId="urn:microsoft.com/office/officeart/2017/3/layout/DropPinTimeline#2"/>
    <dgm:cxn modelId="{14F9ABB0-B0E9-4CC3-8676-EC0DE9EF0D9A}" type="presParOf" srcId="{CEDC3BDA-322C-4005-A3A5-77E148865242}" destId="{C08C98A3-4322-425C-8260-4319044AFBF1}" srcOrd="2" destOrd="0" presId="urn:microsoft.com/office/officeart/2017/3/layout/DropPinTimeline#2"/>
    <dgm:cxn modelId="{6664A547-22FC-4194-9E56-BD20A082C8B5}" type="presParOf" srcId="{CEDC3BDA-322C-4005-A3A5-77E148865242}" destId="{52F3B4A2-8EDD-4B40-B5F3-A1CECB56D29F}" srcOrd="3" destOrd="0" presId="urn:microsoft.com/office/officeart/2017/3/layout/DropPinTimeline#2"/>
    <dgm:cxn modelId="{4EDC28BC-D823-4911-9A32-7CEA0779224F}" type="presParOf" srcId="{CEDC3BDA-322C-4005-A3A5-77E148865242}" destId="{4A2B3FB7-F9B6-43D5-A931-C70A3750EA87}" srcOrd="4" destOrd="0" presId="urn:microsoft.com/office/officeart/2017/3/layout/DropPinTimeline#2"/>
    <dgm:cxn modelId="{4FF873D1-57F2-4835-BC51-E337A4EA4241}" type="presParOf" srcId="{CEDC3BDA-322C-4005-A3A5-77E148865242}" destId="{BA1A1A8C-A776-4D01-B097-263B42C05CD4}" srcOrd="5" destOrd="0" presId="urn:microsoft.com/office/officeart/2017/3/layout/DropPinTimeline#2"/>
    <dgm:cxn modelId="{3B6D012D-455F-4006-A536-A6C4353C2052}" type="presParOf" srcId="{46D0A0B6-99C1-4C93-9D07-D394FCD06FBC}" destId="{06E0E481-BB98-4161-9BDE-A1547F63DD20}" srcOrd="5" destOrd="0" presId="urn:microsoft.com/office/officeart/2017/3/layout/DropPinTimeline#2"/>
    <dgm:cxn modelId="{C6A89C30-6AD3-4D93-A6B6-89620029568F}" type="presParOf" srcId="{46D0A0B6-99C1-4C93-9D07-D394FCD06FBC}" destId="{FB2E9D8E-3404-4E79-B215-9DBE16583FBD}" srcOrd="6" destOrd="0" presId="urn:microsoft.com/office/officeart/2017/3/layout/DropPinTimeline#2"/>
    <dgm:cxn modelId="{0BA6FAD4-C82F-4CF2-B050-BC6402D72317}" type="presParOf" srcId="{FB2E9D8E-3404-4E79-B215-9DBE16583FBD}" destId="{A4A288FA-2972-4660-B846-F0F60F21A8F3}" srcOrd="0" destOrd="0" presId="urn:microsoft.com/office/officeart/2017/3/layout/DropPinTimeline#2"/>
    <dgm:cxn modelId="{D827CF64-DAAB-46B4-AAE8-CAC4EDF45D65}" type="presParOf" srcId="{FB2E9D8E-3404-4E79-B215-9DBE16583FBD}" destId="{B00C1F6C-3838-4D06-B744-0D84C6431A13}" srcOrd="1" destOrd="0" presId="urn:microsoft.com/office/officeart/2017/3/layout/DropPinTimeline#2"/>
    <dgm:cxn modelId="{B6F441BE-7CC5-4BA2-AD5C-E397940C8C56}" type="presParOf" srcId="{B00C1F6C-3838-4D06-B744-0D84C6431A13}" destId="{4C5813BC-956A-4F8C-B1AA-086730732ACF}" srcOrd="0" destOrd="0" presId="urn:microsoft.com/office/officeart/2017/3/layout/DropPinTimeline#2"/>
    <dgm:cxn modelId="{942C4F31-20BC-4420-856C-1100353964F4}" type="presParOf" srcId="{B00C1F6C-3838-4D06-B744-0D84C6431A13}" destId="{30745FD9-45E6-4F2F-952E-B76E1E38EA48}" srcOrd="1" destOrd="0" presId="urn:microsoft.com/office/officeart/2017/3/layout/DropPinTimeline#2"/>
    <dgm:cxn modelId="{D0CD9DFA-2FB2-44B9-8DE3-5F6532133847}" type="presParOf" srcId="{FB2E9D8E-3404-4E79-B215-9DBE16583FBD}" destId="{FA75F9D6-BA19-40B6-8EBB-F8B5A1A5DB04}" srcOrd="2" destOrd="0" presId="urn:microsoft.com/office/officeart/2017/3/layout/DropPinTimeline#2"/>
    <dgm:cxn modelId="{D679C82D-63E2-463C-9A92-3904D69176C2}" type="presParOf" srcId="{FB2E9D8E-3404-4E79-B215-9DBE16583FBD}" destId="{7759EFD6-8D9B-407B-BFD2-E887C01621A3}" srcOrd="3" destOrd="0" presId="urn:microsoft.com/office/officeart/2017/3/layout/DropPinTimeline#2"/>
    <dgm:cxn modelId="{EC658906-BA2C-4173-BD0D-D9C187057EC8}" type="presParOf" srcId="{FB2E9D8E-3404-4E79-B215-9DBE16583FBD}" destId="{87D01122-9189-4BBF-B5EB-8A13E8CADCB7}" srcOrd="4" destOrd="0" presId="urn:microsoft.com/office/officeart/2017/3/layout/DropPinTimeline#2"/>
    <dgm:cxn modelId="{C5AA415B-AF76-4B6A-AE9F-5AF709639D9B}" type="presParOf" srcId="{FB2E9D8E-3404-4E79-B215-9DBE16583FBD}" destId="{F2083E7F-8909-4F43-97E9-9BDF4D0B9596}" srcOrd="5" destOrd="0" presId="urn:microsoft.com/office/officeart/2017/3/layout/DropPinTimeline#2"/>
    <dgm:cxn modelId="{E1E1593E-C8C5-4C96-A007-7871FDFD795F}" type="presParOf" srcId="{46D0A0B6-99C1-4C93-9D07-D394FCD06FBC}" destId="{6A29383C-57EA-4549-AEB6-87AA2F47DB91}" srcOrd="7" destOrd="0" presId="urn:microsoft.com/office/officeart/2017/3/layout/DropPinTimeline#2"/>
    <dgm:cxn modelId="{5E6C8F40-D55B-4CFE-845F-72F885373850}" type="presParOf" srcId="{46D0A0B6-99C1-4C93-9D07-D394FCD06FBC}" destId="{07E7D5C7-192C-4FD4-8FDB-8367E75296B2}" srcOrd="8" destOrd="0" presId="urn:microsoft.com/office/officeart/2017/3/layout/DropPinTimeline#2"/>
    <dgm:cxn modelId="{A0B36C88-2CD6-4929-A7AC-59DF384FF4AE}" type="presParOf" srcId="{07E7D5C7-192C-4FD4-8FDB-8367E75296B2}" destId="{E5A60AEB-AC99-48F9-A630-D706383CE830}" srcOrd="0" destOrd="0" presId="urn:microsoft.com/office/officeart/2017/3/layout/DropPinTimeline#2"/>
    <dgm:cxn modelId="{FD306634-A80C-4523-BBE1-D7866903FDDF}" type="presParOf" srcId="{07E7D5C7-192C-4FD4-8FDB-8367E75296B2}" destId="{DAA99B08-B3AE-4897-936E-6B401AF838B8}" srcOrd="1" destOrd="0" presId="urn:microsoft.com/office/officeart/2017/3/layout/DropPinTimeline#2"/>
    <dgm:cxn modelId="{F28D313F-CFB9-48AB-8BB0-83AE20F069ED}" type="presParOf" srcId="{DAA99B08-B3AE-4897-936E-6B401AF838B8}" destId="{53AB3C40-A8F3-42AD-ACAA-EFFE0F58231C}" srcOrd="0" destOrd="0" presId="urn:microsoft.com/office/officeart/2017/3/layout/DropPinTimeline#2"/>
    <dgm:cxn modelId="{3068948A-D087-458D-BC9B-5989E89D823C}" type="presParOf" srcId="{DAA99B08-B3AE-4897-936E-6B401AF838B8}" destId="{D2FD05BB-C8D3-4629-A36D-3F0D8E17237D}" srcOrd="1" destOrd="0" presId="urn:microsoft.com/office/officeart/2017/3/layout/DropPinTimeline#2"/>
    <dgm:cxn modelId="{CC2FFC25-F039-45DE-9081-1A23B9F0EE07}" type="presParOf" srcId="{07E7D5C7-192C-4FD4-8FDB-8367E75296B2}" destId="{A27C66FE-A882-45CB-AA8B-D41CAAC87FCE}" srcOrd="2" destOrd="0" presId="urn:microsoft.com/office/officeart/2017/3/layout/DropPinTimeline#2"/>
    <dgm:cxn modelId="{55086221-BF52-4988-BFDC-9AFFA91F7ADC}" type="presParOf" srcId="{07E7D5C7-192C-4FD4-8FDB-8367E75296B2}" destId="{A3AC5A82-45CF-44A1-B41F-635DAC5A92BB}" srcOrd="3" destOrd="0" presId="urn:microsoft.com/office/officeart/2017/3/layout/DropPinTimeline#2"/>
    <dgm:cxn modelId="{E35186B6-D3D9-4D2D-A30A-5D6398D7DCAF}" type="presParOf" srcId="{07E7D5C7-192C-4FD4-8FDB-8367E75296B2}" destId="{1513F0EC-F72E-4447-AE42-46AD1B95828E}" srcOrd="4" destOrd="0" presId="urn:microsoft.com/office/officeart/2017/3/layout/DropPinTimeline#2"/>
    <dgm:cxn modelId="{5246CFDA-A2E7-400D-984B-A14DF13E2A13}" type="presParOf" srcId="{07E7D5C7-192C-4FD4-8FDB-8367E75296B2}" destId="{AEE1B82C-0846-4933-84C5-2CE9F6ABE6B4}" srcOrd="5" destOrd="0" presId="urn:microsoft.com/office/officeart/2017/3/layout/DropPinTimelin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0EE5C-2AAC-49E4-A2C3-BA7A48AAAF7E}">
      <dsp:nvSpPr>
        <dsp:cNvPr id="0" name=""/>
        <dsp:cNvSpPr/>
      </dsp:nvSpPr>
      <dsp:spPr>
        <a:xfrm>
          <a:off x="0" y="1080567"/>
          <a:ext cx="2957512" cy="187802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5702D57-ADFD-4E02-A9A8-67E2A3096B17}">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Global Shift</a:t>
          </a:r>
          <a:r>
            <a:rPr lang="en-US" sz="1900" kern="1200" dirty="0"/>
            <a:t>: Business schools are now preparing students to thrive in a digital, AI-driven, and ESG-focused global environment.</a:t>
          </a:r>
          <a:endParaRPr lang="en-AE" sz="1900" kern="1200" dirty="0"/>
        </a:p>
      </dsp:txBody>
      <dsp:txXfrm>
        <a:off x="383617" y="1447754"/>
        <a:ext cx="2847502" cy="1768010"/>
      </dsp:txXfrm>
    </dsp:sp>
    <dsp:sp modelId="{07144942-59D2-4712-AE90-80F863543771}">
      <dsp:nvSpPr>
        <dsp:cNvPr id="0" name=""/>
        <dsp:cNvSpPr/>
      </dsp:nvSpPr>
      <dsp:spPr>
        <a:xfrm>
          <a:off x="3614737" y="1080567"/>
          <a:ext cx="2957512" cy="187802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E43B45A-8753-47BB-A723-97535B395CEB}">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AI Integration</a:t>
          </a:r>
          <a:r>
            <a:rPr lang="en-US" sz="1900" kern="1200" dirty="0"/>
            <a:t>: Schools are embedding AI in curricula—teaching data analytics, machine learning, and digital decision-making.</a:t>
          </a:r>
          <a:endParaRPr lang="en-AE" sz="1900" kern="1200" dirty="0"/>
        </a:p>
      </dsp:txBody>
      <dsp:txXfrm>
        <a:off x="3998355" y="1447754"/>
        <a:ext cx="2847502" cy="1768010"/>
      </dsp:txXfrm>
    </dsp:sp>
    <dsp:sp modelId="{DC528CFF-F3F0-4105-BC47-CDDD3F1B0210}">
      <dsp:nvSpPr>
        <dsp:cNvPr id="0" name=""/>
        <dsp:cNvSpPr/>
      </dsp:nvSpPr>
      <dsp:spPr>
        <a:xfrm>
          <a:off x="7229475" y="1080567"/>
          <a:ext cx="2957512" cy="187802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399CB82-ED73-46A1-B58C-2B799DF34664}">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Sustainability Focus</a:t>
          </a:r>
          <a:r>
            <a:rPr lang="en-US" sz="1900" kern="1200" dirty="0"/>
            <a:t>: Emphasis on environmental, social, and governance (ESG) issues to develop responsible leaders.</a:t>
          </a:r>
          <a:endParaRPr lang="en-AE" sz="1900" kern="1200" dirty="0"/>
        </a:p>
      </dsp:txBody>
      <dsp:txXfrm>
        <a:off x="7613092" y="1447754"/>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64359-6506-487A-B7DB-90C254FC21F7}">
      <dsp:nvSpPr>
        <dsp:cNvPr id="0" name=""/>
        <dsp:cNvSpPr/>
      </dsp:nvSpPr>
      <dsp:spPr>
        <a:xfrm>
          <a:off x="3921" y="0"/>
          <a:ext cx="1296401" cy="52801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latin typeface="Times New Roman" panose="02020603050405020304" pitchFamily="18" charset="0"/>
              <a:cs typeface="Times New Roman" panose="02020603050405020304" pitchFamily="18" charset="0"/>
            </a:rPr>
            <a:t>Analytical Thinking and Innovation</a:t>
          </a:r>
          <a:endParaRPr lang="en-AE" sz="1600" kern="1200" dirty="0">
            <a:solidFill>
              <a:schemeClr val="tx1"/>
            </a:solidFill>
            <a:latin typeface="Times New Roman" panose="02020603050405020304" pitchFamily="18" charset="0"/>
            <a:cs typeface="Times New Roman" panose="02020603050405020304" pitchFamily="18" charset="0"/>
          </a:endParaRPr>
        </a:p>
      </dsp:txBody>
      <dsp:txXfrm>
        <a:off x="3921" y="2112041"/>
        <a:ext cx="1296401" cy="2112041"/>
      </dsp:txXfrm>
    </dsp:sp>
    <dsp:sp modelId="{41B094AC-5345-483A-B372-DD5E66DE78D1}">
      <dsp:nvSpPr>
        <dsp:cNvPr id="0" name=""/>
        <dsp:cNvSpPr/>
      </dsp:nvSpPr>
      <dsp:spPr>
        <a:xfrm>
          <a:off x="42813" y="316806"/>
          <a:ext cx="1218617" cy="1758274"/>
        </a:xfrm>
        <a:prstGeom prst="ellipse">
          <a:avLst/>
        </a:prstGeom>
        <a:blipFill rotWithShape="1">
          <a:blip xmlns:r="http://schemas.openxmlformats.org/officeDocument/2006/relationships" r:embed="rId1"/>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9A17-9339-4492-8D6E-641A0A5D1AF1}">
      <dsp:nvSpPr>
        <dsp:cNvPr id="0" name=""/>
        <dsp:cNvSpPr/>
      </dsp:nvSpPr>
      <dsp:spPr>
        <a:xfrm>
          <a:off x="1339214" y="0"/>
          <a:ext cx="1296401" cy="52801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AE" sz="1600" b="1" kern="1200" dirty="0">
              <a:solidFill>
                <a:schemeClr val="tx1"/>
              </a:solidFill>
              <a:latin typeface="Times New Roman" panose="02020603050405020304" pitchFamily="18" charset="0"/>
              <a:cs typeface="Times New Roman" panose="02020603050405020304" pitchFamily="18" charset="0"/>
            </a:rPr>
            <a:t>Active</a:t>
          </a:r>
          <a:r>
            <a:rPr lang="en-AE" sz="1600" b="1" kern="1200" baseline="0" dirty="0">
              <a:solidFill>
                <a:schemeClr val="tx1"/>
              </a:solidFill>
              <a:latin typeface="Times New Roman" panose="02020603050405020304" pitchFamily="18" charset="0"/>
              <a:cs typeface="Times New Roman" panose="02020603050405020304" pitchFamily="18" charset="0"/>
            </a:rPr>
            <a:t> Learning and Learning Strategies</a:t>
          </a:r>
          <a:endParaRPr lang="en-AE" sz="1600" b="1" kern="1200" dirty="0">
            <a:solidFill>
              <a:schemeClr val="tx1"/>
            </a:solidFill>
            <a:latin typeface="Times New Roman" panose="02020603050405020304" pitchFamily="18" charset="0"/>
            <a:cs typeface="Times New Roman" panose="02020603050405020304" pitchFamily="18" charset="0"/>
          </a:endParaRPr>
        </a:p>
      </dsp:txBody>
      <dsp:txXfrm>
        <a:off x="1339214" y="2112041"/>
        <a:ext cx="1296401" cy="2112041"/>
      </dsp:txXfrm>
    </dsp:sp>
    <dsp:sp modelId="{F631AC24-0099-47EC-8F17-1ED6D2013691}">
      <dsp:nvSpPr>
        <dsp:cNvPr id="0" name=""/>
        <dsp:cNvSpPr/>
      </dsp:nvSpPr>
      <dsp:spPr>
        <a:xfrm>
          <a:off x="1378106" y="316806"/>
          <a:ext cx="1218617" cy="1758274"/>
        </a:xfrm>
        <a:prstGeom prst="ellipse">
          <a:avLst/>
        </a:prstGeom>
        <a:blipFill rotWithShape="1">
          <a:blip xmlns:r="http://schemas.openxmlformats.org/officeDocument/2006/relationships" r:embed="rId2"/>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B5E3B-E04E-455F-B8BC-CC633F5F89AF}">
      <dsp:nvSpPr>
        <dsp:cNvPr id="0" name=""/>
        <dsp:cNvSpPr/>
      </dsp:nvSpPr>
      <dsp:spPr>
        <a:xfrm>
          <a:off x="2674508" y="0"/>
          <a:ext cx="1296401" cy="52801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latin typeface="Times New Roman" panose="02020603050405020304" pitchFamily="18" charset="0"/>
              <a:cs typeface="Times New Roman" panose="02020603050405020304" pitchFamily="18" charset="0"/>
            </a:rPr>
            <a:t>Complex Problem-Solving</a:t>
          </a:r>
          <a:endParaRPr lang="en-AE" sz="1300" kern="1200" dirty="0">
            <a:solidFill>
              <a:schemeClr val="tx1"/>
            </a:solidFill>
            <a:latin typeface="Times New Roman" panose="02020603050405020304" pitchFamily="18" charset="0"/>
            <a:cs typeface="Times New Roman" panose="02020603050405020304" pitchFamily="18" charset="0"/>
          </a:endParaRPr>
        </a:p>
      </dsp:txBody>
      <dsp:txXfrm>
        <a:off x="2674508" y="2112041"/>
        <a:ext cx="1296401" cy="2112041"/>
      </dsp:txXfrm>
    </dsp:sp>
    <dsp:sp modelId="{25512268-2E9E-4CC9-BE5C-31CB872AA908}">
      <dsp:nvSpPr>
        <dsp:cNvPr id="0" name=""/>
        <dsp:cNvSpPr/>
      </dsp:nvSpPr>
      <dsp:spPr>
        <a:xfrm>
          <a:off x="2713400" y="316806"/>
          <a:ext cx="1218617" cy="1758274"/>
        </a:xfrm>
        <a:prstGeom prst="ellipse">
          <a:avLst/>
        </a:prstGeom>
        <a:blipFill rotWithShape="1">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E31A8F-A531-49EC-BAFC-108DB8F027DE}">
      <dsp:nvSpPr>
        <dsp:cNvPr id="0" name=""/>
        <dsp:cNvSpPr/>
      </dsp:nvSpPr>
      <dsp:spPr>
        <a:xfrm>
          <a:off x="4009801" y="0"/>
          <a:ext cx="1296401" cy="52801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AE" sz="1600" b="1" kern="1200" dirty="0">
              <a:solidFill>
                <a:schemeClr val="tx1"/>
              </a:solidFill>
              <a:latin typeface="Times New Roman" panose="02020603050405020304" pitchFamily="18" charset="0"/>
              <a:cs typeface="Times New Roman" panose="02020603050405020304" pitchFamily="18" charset="0"/>
            </a:rPr>
            <a:t>Critical</a:t>
          </a:r>
          <a:r>
            <a:rPr lang="en-AE" sz="1600" b="1" kern="1200" baseline="0" dirty="0">
              <a:solidFill>
                <a:schemeClr val="tx1"/>
              </a:solidFill>
              <a:latin typeface="Times New Roman" panose="02020603050405020304" pitchFamily="18" charset="0"/>
              <a:cs typeface="Times New Roman" panose="02020603050405020304" pitchFamily="18" charset="0"/>
            </a:rPr>
            <a:t> thinking and analysis</a:t>
          </a:r>
          <a:endParaRPr lang="en-AE" sz="1600" b="1" kern="1200" dirty="0">
            <a:solidFill>
              <a:schemeClr val="tx1"/>
            </a:solidFill>
            <a:latin typeface="Times New Roman" panose="02020603050405020304" pitchFamily="18" charset="0"/>
            <a:cs typeface="Times New Roman" panose="02020603050405020304" pitchFamily="18" charset="0"/>
          </a:endParaRPr>
        </a:p>
      </dsp:txBody>
      <dsp:txXfrm>
        <a:off x="4009801" y="2112041"/>
        <a:ext cx="1296401" cy="2112041"/>
      </dsp:txXfrm>
    </dsp:sp>
    <dsp:sp modelId="{2F749434-764F-4504-9E3D-5936E3058CB4}">
      <dsp:nvSpPr>
        <dsp:cNvPr id="0" name=""/>
        <dsp:cNvSpPr/>
      </dsp:nvSpPr>
      <dsp:spPr>
        <a:xfrm>
          <a:off x="4048693" y="316806"/>
          <a:ext cx="1218617" cy="1758274"/>
        </a:xfrm>
        <a:prstGeom prst="ellipse">
          <a:avLst/>
        </a:prstGeom>
        <a:blipFill rotWithShape="1">
          <a:blip xmlns:r="http://schemas.openxmlformats.org/officeDocument/2006/relationships" r:embed="rId4"/>
          <a:srcRect/>
          <a:stretch>
            <a:fillRect l="-47000" r="-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9CEBF3-6039-4158-8002-2E08208BD47C}">
      <dsp:nvSpPr>
        <dsp:cNvPr id="0" name=""/>
        <dsp:cNvSpPr/>
      </dsp:nvSpPr>
      <dsp:spPr>
        <a:xfrm>
          <a:off x="5345094" y="0"/>
          <a:ext cx="1296401" cy="52801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latin typeface="Times New Roman" panose="02020603050405020304" pitchFamily="18" charset="0"/>
              <a:cs typeface="Times New Roman" panose="02020603050405020304" pitchFamily="18" charset="0"/>
            </a:rPr>
            <a:t>Creativity, Originality and Initiative</a:t>
          </a:r>
          <a:endParaRPr lang="en-AE" sz="1600" kern="1200" dirty="0">
            <a:solidFill>
              <a:schemeClr val="tx1"/>
            </a:solidFill>
            <a:latin typeface="Times New Roman" panose="02020603050405020304" pitchFamily="18" charset="0"/>
            <a:cs typeface="Times New Roman" panose="02020603050405020304" pitchFamily="18" charset="0"/>
          </a:endParaRPr>
        </a:p>
      </dsp:txBody>
      <dsp:txXfrm>
        <a:off x="5345094" y="2112041"/>
        <a:ext cx="1296401" cy="2112041"/>
      </dsp:txXfrm>
    </dsp:sp>
    <dsp:sp modelId="{2481F53A-8AA3-4619-BED8-C304D6F09360}">
      <dsp:nvSpPr>
        <dsp:cNvPr id="0" name=""/>
        <dsp:cNvSpPr/>
      </dsp:nvSpPr>
      <dsp:spPr>
        <a:xfrm>
          <a:off x="5383986" y="316806"/>
          <a:ext cx="1218617" cy="1758274"/>
        </a:xfrm>
        <a:prstGeom prst="ellipse">
          <a:avLst/>
        </a:prstGeom>
        <a:blipFill rotWithShape="1">
          <a:blip xmlns:r="http://schemas.openxmlformats.org/officeDocument/2006/relationships" r:embed="rId5"/>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51B0E4-8584-4ED2-8841-3FCC16C46B84}">
      <dsp:nvSpPr>
        <dsp:cNvPr id="0" name=""/>
        <dsp:cNvSpPr/>
      </dsp:nvSpPr>
      <dsp:spPr>
        <a:xfrm>
          <a:off x="6680388" y="0"/>
          <a:ext cx="1296401" cy="52801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latin typeface="Times New Roman" panose="02020603050405020304" pitchFamily="18" charset="0"/>
              <a:cs typeface="Times New Roman" panose="02020603050405020304" pitchFamily="18" charset="0"/>
            </a:rPr>
            <a:t>Leadership and Social Influence</a:t>
          </a:r>
          <a:endParaRPr lang="en-AE" sz="1600" kern="1200" dirty="0">
            <a:solidFill>
              <a:schemeClr val="tx1"/>
            </a:solidFill>
            <a:latin typeface="Times New Roman" panose="02020603050405020304" pitchFamily="18" charset="0"/>
            <a:cs typeface="Times New Roman" panose="02020603050405020304" pitchFamily="18" charset="0"/>
          </a:endParaRPr>
        </a:p>
      </dsp:txBody>
      <dsp:txXfrm>
        <a:off x="6680388" y="2112041"/>
        <a:ext cx="1296401" cy="2112041"/>
      </dsp:txXfrm>
    </dsp:sp>
    <dsp:sp modelId="{511E6DDB-6ADD-4A07-9E99-BE0AC6F31B76}">
      <dsp:nvSpPr>
        <dsp:cNvPr id="0" name=""/>
        <dsp:cNvSpPr/>
      </dsp:nvSpPr>
      <dsp:spPr>
        <a:xfrm>
          <a:off x="6719280" y="316806"/>
          <a:ext cx="1218617" cy="175827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875D64-8A7F-4ED0-9E6B-EB4396D63064}">
      <dsp:nvSpPr>
        <dsp:cNvPr id="0" name=""/>
        <dsp:cNvSpPr/>
      </dsp:nvSpPr>
      <dsp:spPr>
        <a:xfrm>
          <a:off x="8015681" y="0"/>
          <a:ext cx="1296401" cy="52801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latin typeface="Times New Roman" panose="02020603050405020304" pitchFamily="18" charset="0"/>
              <a:cs typeface="Times New Roman" panose="02020603050405020304" pitchFamily="18" charset="0"/>
            </a:rPr>
            <a:t>Technology use, Monitoring and Control</a:t>
          </a:r>
          <a:endParaRPr lang="en-AE" sz="1600" kern="1200" dirty="0">
            <a:solidFill>
              <a:schemeClr val="tx1"/>
            </a:solidFill>
            <a:latin typeface="Times New Roman" panose="02020603050405020304" pitchFamily="18" charset="0"/>
            <a:cs typeface="Times New Roman" panose="02020603050405020304" pitchFamily="18" charset="0"/>
          </a:endParaRPr>
        </a:p>
      </dsp:txBody>
      <dsp:txXfrm>
        <a:off x="8015681" y="2112041"/>
        <a:ext cx="1296401" cy="2112041"/>
      </dsp:txXfrm>
    </dsp:sp>
    <dsp:sp modelId="{EDEBBBAB-227D-4DB7-8F03-5BE4B10C59E5}">
      <dsp:nvSpPr>
        <dsp:cNvPr id="0" name=""/>
        <dsp:cNvSpPr/>
      </dsp:nvSpPr>
      <dsp:spPr>
        <a:xfrm>
          <a:off x="8054573" y="316806"/>
          <a:ext cx="1218617" cy="175827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23C8BF-9D4B-4EA1-BCA3-1F168D0A29A6}">
      <dsp:nvSpPr>
        <dsp:cNvPr id="0" name=""/>
        <dsp:cNvSpPr/>
      </dsp:nvSpPr>
      <dsp:spPr>
        <a:xfrm>
          <a:off x="9350974" y="0"/>
          <a:ext cx="1296401" cy="52801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latin typeface="Times New Roman" panose="02020603050405020304" pitchFamily="18" charset="0"/>
              <a:cs typeface="Times New Roman" panose="02020603050405020304" pitchFamily="18" charset="0"/>
            </a:rPr>
            <a:t>Technology design and Programming</a:t>
          </a:r>
          <a:endParaRPr lang="en-AE" sz="1600" kern="1200" dirty="0">
            <a:solidFill>
              <a:schemeClr val="tx1"/>
            </a:solidFill>
            <a:latin typeface="Times New Roman" panose="02020603050405020304" pitchFamily="18" charset="0"/>
            <a:cs typeface="Times New Roman" panose="02020603050405020304" pitchFamily="18" charset="0"/>
          </a:endParaRPr>
        </a:p>
      </dsp:txBody>
      <dsp:txXfrm>
        <a:off x="9350974" y="2112041"/>
        <a:ext cx="1296401" cy="2112041"/>
      </dsp:txXfrm>
    </dsp:sp>
    <dsp:sp modelId="{61E2CE41-77B3-41DC-8B6C-56F6234F86B5}">
      <dsp:nvSpPr>
        <dsp:cNvPr id="0" name=""/>
        <dsp:cNvSpPr/>
      </dsp:nvSpPr>
      <dsp:spPr>
        <a:xfrm>
          <a:off x="9389866" y="316806"/>
          <a:ext cx="1218617" cy="175827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8431AA-B073-4856-8642-1C4017AF75A1}">
      <dsp:nvSpPr>
        <dsp:cNvPr id="0" name=""/>
        <dsp:cNvSpPr/>
      </dsp:nvSpPr>
      <dsp:spPr>
        <a:xfrm>
          <a:off x="10669648" y="0"/>
          <a:ext cx="1296401" cy="52801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latin typeface="Times New Roman" panose="02020603050405020304" pitchFamily="18" charset="0"/>
              <a:cs typeface="Times New Roman" panose="02020603050405020304" pitchFamily="18" charset="0"/>
            </a:rPr>
            <a:t>Resilience, Stress Tolerance and Flexibility</a:t>
          </a:r>
          <a:endParaRPr lang="en-AE" sz="1600" kern="1200" dirty="0">
            <a:solidFill>
              <a:schemeClr val="tx1"/>
            </a:solidFill>
            <a:latin typeface="Times New Roman" panose="02020603050405020304" pitchFamily="18" charset="0"/>
            <a:cs typeface="Times New Roman" panose="02020603050405020304" pitchFamily="18" charset="0"/>
          </a:endParaRPr>
        </a:p>
      </dsp:txBody>
      <dsp:txXfrm>
        <a:off x="10669648" y="2112041"/>
        <a:ext cx="1296401" cy="2112041"/>
      </dsp:txXfrm>
    </dsp:sp>
    <dsp:sp modelId="{C0778DBE-4FCE-410E-AA7C-615167DE2A06}">
      <dsp:nvSpPr>
        <dsp:cNvPr id="0" name=""/>
        <dsp:cNvSpPr/>
      </dsp:nvSpPr>
      <dsp:spPr>
        <a:xfrm>
          <a:off x="10725160" y="316806"/>
          <a:ext cx="1218617" cy="175827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D8AC40-8E57-4216-89EF-03D6D3AA5BA6}">
      <dsp:nvSpPr>
        <dsp:cNvPr id="0" name=""/>
        <dsp:cNvSpPr/>
      </dsp:nvSpPr>
      <dsp:spPr>
        <a:xfrm>
          <a:off x="479463" y="4224083"/>
          <a:ext cx="11027663" cy="792015"/>
        </a:xfrm>
        <a:prstGeom prst="leftRightArrow">
          <a:avLst/>
        </a:prstGeom>
        <a:solidFill>
          <a:srgbClr val="002060"/>
        </a:solidFill>
        <a:ln w="12700" cap="flat" cmpd="sng" algn="ctr">
          <a:solidFill>
            <a:schemeClr val="accent5">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C53CE-312B-400D-8E6A-4635CB4CE270}">
      <dsp:nvSpPr>
        <dsp:cNvPr id="0" name=""/>
        <dsp:cNvSpPr/>
      </dsp:nvSpPr>
      <dsp:spPr>
        <a:xfrm>
          <a:off x="0" y="2175669"/>
          <a:ext cx="10693400" cy="0"/>
        </a:xfrm>
        <a:prstGeom prst="lin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A69E26B-610A-460B-8DC9-F49A37B64039}">
      <dsp:nvSpPr>
        <dsp:cNvPr id="0" name=""/>
        <dsp:cNvSpPr/>
      </dsp:nvSpPr>
      <dsp:spPr>
        <a:xfrm rot="8100000">
          <a:off x="166287" y="487298"/>
          <a:ext cx="316387" cy="316387"/>
        </a:xfrm>
        <a:prstGeom prst="teardrop">
          <a:avLst>
            <a:gd name="adj" fmla="val 115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47F3AA-634C-409F-BD69-E4BACD9CCCFA}">
      <dsp:nvSpPr>
        <dsp:cNvPr id="0" name=""/>
        <dsp:cNvSpPr/>
      </dsp:nvSpPr>
      <dsp:spPr>
        <a:xfrm>
          <a:off x="201435" y="522446"/>
          <a:ext cx="246091" cy="246091"/>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292B0A5-8BE5-4E84-8618-26EA28CFF4A3}">
      <dsp:nvSpPr>
        <dsp:cNvPr id="0" name=""/>
        <dsp:cNvSpPr/>
      </dsp:nvSpPr>
      <dsp:spPr>
        <a:xfrm>
          <a:off x="548200" y="887672"/>
          <a:ext cx="2932566" cy="1287996"/>
        </a:xfrm>
        <a:prstGeom prst="rect">
          <a:avLst/>
        </a:prstGeom>
        <a:solidFill>
          <a:srgbClr val="00B0F0"/>
        </a:solid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t" anchorCtr="0">
          <a:noAutofit/>
        </a:bodyPr>
        <a:lstStyle/>
        <a:p>
          <a:pPr marL="0" lvl="0" indent="0" algn="ctr" defTabSz="800100">
            <a:lnSpc>
              <a:spcPct val="90000"/>
            </a:lnSpc>
            <a:spcBef>
              <a:spcPct val="0"/>
            </a:spcBef>
            <a:spcAft>
              <a:spcPct val="35000"/>
            </a:spcAft>
            <a:buNone/>
          </a:pPr>
          <a:r>
            <a:rPr lang="en-US" sz="1800" b="1" i="0" u="none" kern="1200" dirty="0">
              <a:latin typeface="Times New Roman" panose="02020603050405020304" pitchFamily="18" charset="0"/>
              <a:cs typeface="Times New Roman" panose="02020603050405020304" pitchFamily="18" charset="0"/>
            </a:rPr>
            <a:t>Embracing Technologies, Simulations and Gamification </a:t>
          </a:r>
          <a:endParaRPr lang="en-US" sz="1800" b="1" kern="1200" dirty="0">
            <a:latin typeface="Times New Roman" panose="02020603050405020304" pitchFamily="18" charset="0"/>
            <a:cs typeface="Times New Roman" panose="02020603050405020304" pitchFamily="18" charset="0"/>
          </a:endParaRPr>
        </a:p>
      </dsp:txBody>
      <dsp:txXfrm>
        <a:off x="548200" y="887672"/>
        <a:ext cx="2932566" cy="1287996"/>
      </dsp:txXfrm>
    </dsp:sp>
    <dsp:sp modelId="{AA393DB5-4DAB-4AB9-875A-4BE9E87DA2BF}">
      <dsp:nvSpPr>
        <dsp:cNvPr id="0" name=""/>
        <dsp:cNvSpPr/>
      </dsp:nvSpPr>
      <dsp:spPr>
        <a:xfrm>
          <a:off x="548200" y="435133"/>
          <a:ext cx="293256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1</a:t>
          </a:r>
        </a:p>
      </dsp:txBody>
      <dsp:txXfrm>
        <a:off x="548200" y="435133"/>
        <a:ext cx="2932566" cy="452539"/>
      </dsp:txXfrm>
    </dsp:sp>
    <dsp:sp modelId="{D10F2BCE-B77B-4F05-95FD-A65109E5DEA0}">
      <dsp:nvSpPr>
        <dsp:cNvPr id="0" name=""/>
        <dsp:cNvSpPr/>
      </dsp:nvSpPr>
      <dsp:spPr>
        <a:xfrm>
          <a:off x="324480" y="887672"/>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CDDE1E5C-76D1-411D-97D4-8F1977E9842D}">
      <dsp:nvSpPr>
        <dsp:cNvPr id="0" name=""/>
        <dsp:cNvSpPr/>
      </dsp:nvSpPr>
      <dsp:spPr>
        <a:xfrm>
          <a:off x="286761" y="2134940"/>
          <a:ext cx="80539" cy="81457"/>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AD205-8152-4363-B661-3C3A26A103FF}">
      <dsp:nvSpPr>
        <dsp:cNvPr id="0" name=""/>
        <dsp:cNvSpPr/>
      </dsp:nvSpPr>
      <dsp:spPr>
        <a:xfrm rot="18900000">
          <a:off x="1905953" y="3547652"/>
          <a:ext cx="316387" cy="316387"/>
        </a:xfrm>
        <a:prstGeom prst="teardrop">
          <a:avLst>
            <a:gd name="adj" fmla="val 115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364CD-3B8A-4A42-AB11-744F4277900A}">
      <dsp:nvSpPr>
        <dsp:cNvPr id="0" name=""/>
        <dsp:cNvSpPr/>
      </dsp:nvSpPr>
      <dsp:spPr>
        <a:xfrm>
          <a:off x="1941101" y="3582800"/>
          <a:ext cx="246091" cy="246091"/>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7310A89-F151-435B-963F-FD9908E8C694}">
      <dsp:nvSpPr>
        <dsp:cNvPr id="0" name=""/>
        <dsp:cNvSpPr/>
      </dsp:nvSpPr>
      <dsp:spPr>
        <a:xfrm>
          <a:off x="2287866" y="2175669"/>
          <a:ext cx="2932566" cy="1287996"/>
        </a:xfrm>
        <a:prstGeom prst="rect">
          <a:avLst/>
        </a:prstGeom>
        <a:solidFill>
          <a:schemeClr val="accent3">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b" anchorCtr="0">
          <a:noAutofit/>
        </a:bodyPr>
        <a:lstStyle/>
        <a:p>
          <a:pPr marL="0" lvl="0" indent="0" algn="ctr" defTabSz="800100">
            <a:lnSpc>
              <a:spcPct val="90000"/>
            </a:lnSpc>
            <a:spcBef>
              <a:spcPct val="0"/>
            </a:spcBef>
            <a:spcAft>
              <a:spcPct val="35000"/>
            </a:spcAft>
            <a:buNone/>
          </a:pPr>
          <a:r>
            <a:rPr lang="en-US" sz="1800" b="1" i="0" u="none" kern="1200" dirty="0">
              <a:latin typeface="Times New Roman" panose="02020603050405020304" pitchFamily="18" charset="0"/>
              <a:cs typeface="Times New Roman" panose="02020603050405020304" pitchFamily="18" charset="0"/>
            </a:rPr>
            <a:t>Sustainability  Integration</a:t>
          </a:r>
          <a:endParaRPr lang="en-US" sz="1800" b="1" kern="1200" dirty="0">
            <a:latin typeface="Times New Roman" panose="02020603050405020304" pitchFamily="18" charset="0"/>
            <a:cs typeface="Times New Roman" panose="02020603050405020304" pitchFamily="18" charset="0"/>
          </a:endParaRPr>
        </a:p>
      </dsp:txBody>
      <dsp:txXfrm>
        <a:off x="2287866" y="2175669"/>
        <a:ext cx="2932566" cy="1287996"/>
      </dsp:txXfrm>
    </dsp:sp>
    <dsp:sp modelId="{6386BA6E-453A-41E1-ADAD-7626B92BD1BF}">
      <dsp:nvSpPr>
        <dsp:cNvPr id="0" name=""/>
        <dsp:cNvSpPr/>
      </dsp:nvSpPr>
      <dsp:spPr>
        <a:xfrm>
          <a:off x="2287866" y="3463665"/>
          <a:ext cx="293256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3</a:t>
          </a:r>
        </a:p>
      </dsp:txBody>
      <dsp:txXfrm>
        <a:off x="2287866" y="3463665"/>
        <a:ext cx="2932566" cy="452539"/>
      </dsp:txXfrm>
    </dsp:sp>
    <dsp:sp modelId="{DB95D829-80DF-4ADA-B04C-CE92ADFB6606}">
      <dsp:nvSpPr>
        <dsp:cNvPr id="0" name=""/>
        <dsp:cNvSpPr/>
      </dsp:nvSpPr>
      <dsp:spPr>
        <a:xfrm>
          <a:off x="2064147" y="2175669"/>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94B71067-EBEC-4112-A9D1-8B8A7A437FC8}">
      <dsp:nvSpPr>
        <dsp:cNvPr id="0" name=""/>
        <dsp:cNvSpPr/>
      </dsp:nvSpPr>
      <dsp:spPr>
        <a:xfrm>
          <a:off x="2026427" y="2134940"/>
          <a:ext cx="80539" cy="81457"/>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CCDBCC-C40A-41AF-BB40-B20A9AB919D8}">
      <dsp:nvSpPr>
        <dsp:cNvPr id="0" name=""/>
        <dsp:cNvSpPr/>
      </dsp:nvSpPr>
      <dsp:spPr>
        <a:xfrm rot="8100000">
          <a:off x="3645619" y="487298"/>
          <a:ext cx="316387" cy="316387"/>
        </a:xfrm>
        <a:prstGeom prst="teardrop">
          <a:avLst>
            <a:gd name="adj" fmla="val 115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5D9000-2762-4B6C-BFD6-7B6C2D0122B9}">
      <dsp:nvSpPr>
        <dsp:cNvPr id="0" name=""/>
        <dsp:cNvSpPr/>
      </dsp:nvSpPr>
      <dsp:spPr>
        <a:xfrm>
          <a:off x="3680767" y="522446"/>
          <a:ext cx="246091" cy="246091"/>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8C98A3-4322-425C-8260-4319044AFBF1}">
      <dsp:nvSpPr>
        <dsp:cNvPr id="0" name=""/>
        <dsp:cNvSpPr/>
      </dsp:nvSpPr>
      <dsp:spPr>
        <a:xfrm>
          <a:off x="4027533" y="887672"/>
          <a:ext cx="2932566" cy="1287996"/>
        </a:xfrm>
        <a:prstGeom prst="rect">
          <a:avLst/>
        </a:prstGeom>
        <a:solidFill>
          <a:srgbClr val="FF33CC"/>
        </a:solid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t" anchorCtr="0">
          <a:noAutofit/>
        </a:bodyPr>
        <a:lstStyle/>
        <a:p>
          <a:pPr marL="0" lvl="0" indent="0" algn="ctr" defTabSz="800100">
            <a:lnSpc>
              <a:spcPct val="90000"/>
            </a:lnSpc>
            <a:spcBef>
              <a:spcPct val="0"/>
            </a:spcBef>
            <a:spcAft>
              <a:spcPct val="35000"/>
            </a:spcAft>
            <a:buNone/>
          </a:pPr>
          <a:r>
            <a:rPr lang="en-US" sz="1800" b="1" i="0" u="none" kern="1200" dirty="0">
              <a:latin typeface="Times New Roman" panose="02020603050405020304" pitchFamily="18" charset="0"/>
              <a:cs typeface="Times New Roman" panose="02020603050405020304" pitchFamily="18" charset="0"/>
            </a:rPr>
            <a:t>Encouraging Extra-curricular Activities and Competitions, Hackathons</a:t>
          </a:r>
          <a:endParaRPr lang="en-US" sz="1800" b="1" kern="1200" dirty="0">
            <a:latin typeface="Times New Roman" panose="02020603050405020304" pitchFamily="18" charset="0"/>
            <a:cs typeface="Times New Roman" panose="02020603050405020304" pitchFamily="18" charset="0"/>
          </a:endParaRPr>
        </a:p>
      </dsp:txBody>
      <dsp:txXfrm>
        <a:off x="4027533" y="887672"/>
        <a:ext cx="2932566" cy="1287996"/>
      </dsp:txXfrm>
    </dsp:sp>
    <dsp:sp modelId="{52F3B4A2-8EDD-4B40-B5F3-A1CECB56D29F}">
      <dsp:nvSpPr>
        <dsp:cNvPr id="0" name=""/>
        <dsp:cNvSpPr/>
      </dsp:nvSpPr>
      <dsp:spPr>
        <a:xfrm>
          <a:off x="4027533" y="435133"/>
          <a:ext cx="293256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2</a:t>
          </a:r>
        </a:p>
      </dsp:txBody>
      <dsp:txXfrm>
        <a:off x="4027533" y="435133"/>
        <a:ext cx="2932566" cy="452539"/>
      </dsp:txXfrm>
    </dsp:sp>
    <dsp:sp modelId="{4A2B3FB7-F9B6-43D5-A931-C70A3750EA87}">
      <dsp:nvSpPr>
        <dsp:cNvPr id="0" name=""/>
        <dsp:cNvSpPr/>
      </dsp:nvSpPr>
      <dsp:spPr>
        <a:xfrm>
          <a:off x="3803813" y="887672"/>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83D4573F-3CB1-4541-8BEE-E8224A8ED015}">
      <dsp:nvSpPr>
        <dsp:cNvPr id="0" name=""/>
        <dsp:cNvSpPr/>
      </dsp:nvSpPr>
      <dsp:spPr>
        <a:xfrm>
          <a:off x="3766093" y="2134940"/>
          <a:ext cx="80539" cy="81457"/>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813BC-956A-4F8C-B1AA-086730732ACF}">
      <dsp:nvSpPr>
        <dsp:cNvPr id="0" name=""/>
        <dsp:cNvSpPr/>
      </dsp:nvSpPr>
      <dsp:spPr>
        <a:xfrm rot="18900000">
          <a:off x="5385285" y="3547652"/>
          <a:ext cx="316387" cy="316387"/>
        </a:xfrm>
        <a:prstGeom prst="teardrop">
          <a:avLst>
            <a:gd name="adj" fmla="val 115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45FD9-45E6-4F2F-952E-B76E1E38EA48}">
      <dsp:nvSpPr>
        <dsp:cNvPr id="0" name=""/>
        <dsp:cNvSpPr/>
      </dsp:nvSpPr>
      <dsp:spPr>
        <a:xfrm>
          <a:off x="5420433" y="3582800"/>
          <a:ext cx="246091" cy="246091"/>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A75F9D6-BA19-40B6-8EBB-F8B5A1A5DB04}">
      <dsp:nvSpPr>
        <dsp:cNvPr id="0" name=""/>
        <dsp:cNvSpPr/>
      </dsp:nvSpPr>
      <dsp:spPr>
        <a:xfrm>
          <a:off x="5767199" y="2175669"/>
          <a:ext cx="2932566" cy="1287996"/>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b" anchorCtr="0">
          <a:noAutofit/>
        </a:bodyPr>
        <a:lstStyle/>
        <a:p>
          <a:pPr marL="0" lvl="0" indent="0" algn="ctr" defTabSz="800100">
            <a:lnSpc>
              <a:spcPct val="90000"/>
            </a:lnSpc>
            <a:spcBef>
              <a:spcPct val="0"/>
            </a:spcBef>
            <a:spcAft>
              <a:spcPct val="35000"/>
            </a:spcAft>
            <a:buNone/>
          </a:pPr>
          <a:r>
            <a:rPr lang="en-US" sz="1800" b="1" i="0" u="none" kern="1200" dirty="0">
              <a:latin typeface="Times New Roman" panose="02020603050405020304" pitchFamily="18" charset="0"/>
              <a:cs typeface="Times New Roman" panose="02020603050405020304" pitchFamily="18" charset="0"/>
            </a:rPr>
            <a:t>International Collaboration</a:t>
          </a:r>
          <a:endParaRPr lang="en-US" sz="1800" b="1" kern="1200" dirty="0">
            <a:latin typeface="Times New Roman" panose="02020603050405020304" pitchFamily="18" charset="0"/>
            <a:cs typeface="Times New Roman" panose="02020603050405020304" pitchFamily="18" charset="0"/>
          </a:endParaRPr>
        </a:p>
      </dsp:txBody>
      <dsp:txXfrm>
        <a:off x="5767199" y="2175669"/>
        <a:ext cx="2932566" cy="1287996"/>
      </dsp:txXfrm>
    </dsp:sp>
    <dsp:sp modelId="{7759EFD6-8D9B-407B-BFD2-E887C01621A3}">
      <dsp:nvSpPr>
        <dsp:cNvPr id="0" name=""/>
        <dsp:cNvSpPr/>
      </dsp:nvSpPr>
      <dsp:spPr>
        <a:xfrm>
          <a:off x="5767199" y="3463665"/>
          <a:ext cx="293256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4</a:t>
          </a:r>
        </a:p>
      </dsp:txBody>
      <dsp:txXfrm>
        <a:off x="5767199" y="3463665"/>
        <a:ext cx="2932566" cy="452539"/>
      </dsp:txXfrm>
    </dsp:sp>
    <dsp:sp modelId="{87D01122-9189-4BBF-B5EB-8A13E8CADCB7}">
      <dsp:nvSpPr>
        <dsp:cNvPr id="0" name=""/>
        <dsp:cNvSpPr/>
      </dsp:nvSpPr>
      <dsp:spPr>
        <a:xfrm>
          <a:off x="5543479" y="2175669"/>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A4A288FA-2972-4660-B846-F0F60F21A8F3}">
      <dsp:nvSpPr>
        <dsp:cNvPr id="0" name=""/>
        <dsp:cNvSpPr/>
      </dsp:nvSpPr>
      <dsp:spPr>
        <a:xfrm>
          <a:off x="5505759" y="2134940"/>
          <a:ext cx="80539" cy="81457"/>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AB3C40-A8F3-42AD-ACAA-EFFE0F58231C}">
      <dsp:nvSpPr>
        <dsp:cNvPr id="0" name=""/>
        <dsp:cNvSpPr/>
      </dsp:nvSpPr>
      <dsp:spPr>
        <a:xfrm rot="8100000">
          <a:off x="7124952" y="487298"/>
          <a:ext cx="316387" cy="316387"/>
        </a:xfrm>
        <a:prstGeom prst="teardrop">
          <a:avLst>
            <a:gd name="adj" fmla="val 115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D05BB-C8D3-4629-A36D-3F0D8E17237D}">
      <dsp:nvSpPr>
        <dsp:cNvPr id="0" name=""/>
        <dsp:cNvSpPr/>
      </dsp:nvSpPr>
      <dsp:spPr>
        <a:xfrm>
          <a:off x="7160100" y="522446"/>
          <a:ext cx="246091" cy="246091"/>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27C66FE-A882-45CB-AA8B-D41CAAC87FCE}">
      <dsp:nvSpPr>
        <dsp:cNvPr id="0" name=""/>
        <dsp:cNvSpPr/>
      </dsp:nvSpPr>
      <dsp:spPr>
        <a:xfrm>
          <a:off x="7506865" y="887672"/>
          <a:ext cx="2932566" cy="1287996"/>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t" anchorCtr="0">
          <a:noAutofit/>
        </a:bodyPr>
        <a:lstStyle/>
        <a:p>
          <a:pPr marL="0" lvl="0" indent="0" algn="ctr" defTabSz="800100">
            <a:lnSpc>
              <a:spcPct val="90000"/>
            </a:lnSpc>
            <a:spcBef>
              <a:spcPct val="0"/>
            </a:spcBef>
            <a:spcAft>
              <a:spcPct val="35000"/>
            </a:spcAft>
            <a:buNone/>
          </a:pPr>
          <a:r>
            <a:rPr lang="en-US" sz="1800" b="1" i="0" u="none" kern="1200" dirty="0">
              <a:latin typeface="Times New Roman" panose="02020603050405020304" pitchFamily="18" charset="0"/>
              <a:cs typeface="Times New Roman" panose="02020603050405020304" pitchFamily="18" charset="0"/>
            </a:rPr>
            <a:t>Engagement with Corporate, Interactive Case Studies and Real Applied Problems </a:t>
          </a:r>
          <a:endParaRPr lang="en-US" sz="1800" b="1" kern="1200" dirty="0">
            <a:latin typeface="Times New Roman" panose="02020603050405020304" pitchFamily="18" charset="0"/>
            <a:cs typeface="Times New Roman" panose="02020603050405020304" pitchFamily="18" charset="0"/>
          </a:endParaRPr>
        </a:p>
      </dsp:txBody>
      <dsp:txXfrm>
        <a:off x="7506865" y="887672"/>
        <a:ext cx="2932566" cy="1287996"/>
      </dsp:txXfrm>
    </dsp:sp>
    <dsp:sp modelId="{A3AC5A82-45CF-44A1-B41F-635DAC5A92BB}">
      <dsp:nvSpPr>
        <dsp:cNvPr id="0" name=""/>
        <dsp:cNvSpPr/>
      </dsp:nvSpPr>
      <dsp:spPr>
        <a:xfrm>
          <a:off x="7506865" y="435133"/>
          <a:ext cx="293256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3</a:t>
          </a:r>
        </a:p>
      </dsp:txBody>
      <dsp:txXfrm>
        <a:off x="7506865" y="435133"/>
        <a:ext cx="2932566" cy="452539"/>
      </dsp:txXfrm>
    </dsp:sp>
    <dsp:sp modelId="{1513F0EC-F72E-4447-AE42-46AD1B95828E}">
      <dsp:nvSpPr>
        <dsp:cNvPr id="0" name=""/>
        <dsp:cNvSpPr/>
      </dsp:nvSpPr>
      <dsp:spPr>
        <a:xfrm>
          <a:off x="7283145" y="887672"/>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E5A60AEB-AC99-48F9-A630-D706383CE830}">
      <dsp:nvSpPr>
        <dsp:cNvPr id="0" name=""/>
        <dsp:cNvSpPr/>
      </dsp:nvSpPr>
      <dsp:spPr>
        <a:xfrm>
          <a:off x="7245426" y="2134940"/>
          <a:ext cx="80539" cy="81457"/>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7/3/layout/DropPinTimeline#2">
  <dgm:title val="Drop Pin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h" for="ch" forName="L2TextContainer1" refType="h" op="gte" fact="0.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h" for="ch" forName="L2TextContainer1" refType="h" op="gte" fact="0.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h" for="ch" forName="L2TextContainer1" refType="h" op="gte" fact="0.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h" for="ch" forName="L2TextContainer1" refType="h" op="gte" fact="0.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L1TextContainer">
                <dgm:alg type="sp"/>
                <dgm:shape xmlns:r="http://schemas.openxmlformats.org/officeDocument/2006/relationships" type="ellipse" r:blip="" zOrderOff="10">
                  <dgm:adjLst/>
                </dgm:shape>
                <dgm:presOf/>
                <dgm:constrLst/>
              </dgm:layoutNode>
              <dgm:layoutNode name="DropPinPlaceHolder1" moveWith="L1TextContainer">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if>
                  <dgm:else name="Name881">
                    <dgm:alg type="tx">
                      <dgm:param type="txAnchorVert" val="b"/>
                      <dgm:param type="parTxLTRAlign" val="l"/>
                      <dgm:param type="parTxRTLAlign" val="l"/>
                      <dgm:param type="txAnchorVertCh" val="b"/>
                      <dgm:param type="shpTxRTLAlignCh" val="l"/>
                      <dgm:param type="shpTxLTRAlignCh" val="l"/>
                    </dgm:alg>
                  </dgm:else>
                </dgm:choose>
                <dgm:shape xmlns:r="http://schemas.openxmlformats.org/officeDocument/2006/relationships" type="rect" r:blip="">
                  <dgm:adjLst/>
                </dgm:shape>
                <dgm:presOf axis="des" ptType="node"/>
                <dgm:constrLst>
                  <dgm:constr type="lMarg"/>
                  <dgm:constr type="rMarg"/>
                  <dgm:constr type="tMarg" refType="h" fact="0.06"/>
                  <dgm:constr type="bMarg" refType="h" fact="0.06"/>
                </dgm:constrLst>
                <dgm:ruleLst>
                  <dgm:rule type="h" val="INF"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13" fact="NaN" max="NaN"/>
                </dgm:ruleLst>
              </dgm:layoutNode>
              <dgm:layoutNode name="ConnectLine1" styleLbl="sibTrans1D1" moveWith="L1TextContainer">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h" for="ch" forName="L2TextContainer" refType="h" op="gte" fact="0.1"/>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h" for="ch" forName="L2TextContainer" refType="h" op="gte" fact="0.1"/>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h" for="ch" forName="L2TextContainer" refType="h" op="gte" fact="0.1"/>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h" for="ch" forName="L2TextContainer" refType="h" op="gte" fact="0.1"/>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L1TextContainer">
                <dgm:alg type="sp"/>
                <dgm:shape xmlns:r="http://schemas.openxmlformats.org/officeDocument/2006/relationships" type="ellipse" r:blip="" zOrderOff="10">
                  <dgm:adjLst/>
                </dgm:shape>
                <dgm:presOf/>
                <dgm:constrLst/>
              </dgm:layoutNode>
              <dgm:layoutNode name="DropPinPlaceHolder" moveWith="L1TextContain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if>
                  <dgm:else name="Name88">
                    <dgm:alg type="tx">
                      <dgm:param type="txAnchorVert" val="b"/>
                      <dgm:param type="parTxLTRAlign" val="l"/>
                      <dgm:param type="parTxRTLAlign" val="l"/>
                      <dgm:param type="txAnchorVertCh" val="b"/>
                      <dgm:param type="shpTxRTLAlignCh" val="l"/>
                      <dgm:param type="shpTxLTRAlignCh" val="l"/>
                    </dgm:alg>
                  </dgm:else>
                </dgm:choose>
                <dgm:shape xmlns:r="http://schemas.openxmlformats.org/officeDocument/2006/relationships" type="rect" r:blip="">
                  <dgm:adjLst/>
                </dgm:shape>
                <dgm:presOf axis="des" ptType="node"/>
                <dgm:constrLst>
                  <dgm:constr type="lMarg"/>
                  <dgm:constr type="rMarg"/>
                  <dgm:constr type="tMarg" refType="h" fact="0.06"/>
                  <dgm:constr type="bMarg" refType="h" fact="0.06"/>
                </dgm:constrLst>
                <dgm:ruleLst>
                  <dgm:rule type="h" val="INF"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13" fact="NaN" max="NaN"/>
                </dgm:ruleLst>
              </dgm:layoutNode>
              <dgm:layoutNode name="ConnectLine" styleLbl="sibTrans1D1" moveWith="L1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5F05D7-4AB9-85CD-2ADD-E8CF456D58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IX International Conference Russian Regions in the focus of change, Yekaterinburg, 2024</a:t>
            </a:r>
          </a:p>
        </p:txBody>
      </p:sp>
      <p:sp>
        <p:nvSpPr>
          <p:cNvPr id="3" name="Date Placeholder 2">
            <a:extLst>
              <a:ext uri="{FF2B5EF4-FFF2-40B4-BE49-F238E27FC236}">
                <a16:creationId xmlns:a16="http://schemas.microsoft.com/office/drawing/2014/main" id="{8F98A6CE-325F-1E87-51AE-A575AE302D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311374-70EA-464E-884D-BE94F93C02A4}" type="datetimeFigureOut">
              <a:rPr lang="en-US" smtClean="0"/>
              <a:t>11/10/2024</a:t>
            </a:fld>
            <a:endParaRPr lang="en-US"/>
          </a:p>
        </p:txBody>
      </p:sp>
      <p:sp>
        <p:nvSpPr>
          <p:cNvPr id="4" name="Footer Placeholder 3">
            <a:extLst>
              <a:ext uri="{FF2B5EF4-FFF2-40B4-BE49-F238E27FC236}">
                <a16:creationId xmlns:a16="http://schemas.microsoft.com/office/drawing/2014/main" id="{34A6D747-1352-A857-DAA9-EA1B06263A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47A88-F082-36DC-5CEA-DF42E8029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A27615-0991-4F9C-9EA9-550D218CC8A9}" type="slidenum">
              <a:rPr lang="en-US" smtClean="0"/>
              <a:t>‹#›</a:t>
            </a:fld>
            <a:endParaRPr lang="en-US"/>
          </a:p>
        </p:txBody>
      </p:sp>
    </p:spTree>
    <p:extLst>
      <p:ext uri="{BB962C8B-B14F-4D97-AF65-F5344CB8AC3E}">
        <p14:creationId xmlns:p14="http://schemas.microsoft.com/office/powerpoint/2010/main" val="17373755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IX International Conference Russian Regions in the focus of change, Yekaterinburg, 2024</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03B5A-21DF-4BBB-8059-B6B192FC641E}" type="datetimeFigureOut">
              <a:rPr lang="en-US" smtClean="0"/>
              <a:t>11/10/2024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EF503-E31C-4FCE-86D9-0C61A5CBE283}" type="slidenum">
              <a:rPr lang="en-US" smtClean="0"/>
              <a:t>‹#›</a:t>
            </a:fld>
            <a:endParaRPr lang="en-US" dirty="0"/>
          </a:p>
        </p:txBody>
      </p:sp>
    </p:spTree>
    <p:extLst>
      <p:ext uri="{BB962C8B-B14F-4D97-AF65-F5344CB8AC3E}">
        <p14:creationId xmlns:p14="http://schemas.microsoft.com/office/powerpoint/2010/main" val="343012801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highlight>
                  <a:srgbClr val="FFFFFF"/>
                </a:highlight>
                <a:latin typeface="Google Sans"/>
              </a:rPr>
              <a:t>An intrinsic case study is </a:t>
            </a:r>
            <a:r>
              <a:rPr lang="en-US" b="0" i="0" dirty="0">
                <a:solidFill>
                  <a:srgbClr val="040C28"/>
                </a:solidFill>
                <a:effectLst/>
                <a:latin typeface="Google Sans"/>
              </a:rPr>
              <a:t>the study of a case wherein the subject itself is the primary interest</a:t>
            </a:r>
            <a:r>
              <a:rPr lang="en-US" b="0" i="0" dirty="0">
                <a:solidFill>
                  <a:srgbClr val="202124"/>
                </a:solidFill>
                <a:effectLst/>
                <a:highlight>
                  <a:srgbClr val="FFFFFF"/>
                </a:highlight>
                <a:latin typeface="Google Sans"/>
              </a:rPr>
              <a:t>. The "Genie" case is an example of this. The study wasn't so much about psychology, but about Genie herself, and how her experiences shaped who she was.</a:t>
            </a:r>
          </a:p>
          <a:p>
            <a:r>
              <a:rPr lang="en-US" b="0" i="0" dirty="0">
                <a:solidFill>
                  <a:srgbClr val="202124"/>
                </a:solidFill>
                <a:effectLst/>
                <a:highlight>
                  <a:srgbClr val="FFFFFF"/>
                </a:highlight>
                <a:latin typeface="Google Sans"/>
              </a:rPr>
              <a:t>An instrumental case study </a:t>
            </a:r>
            <a:r>
              <a:rPr lang="en-US" b="0" i="0" dirty="0">
                <a:solidFill>
                  <a:srgbClr val="040C28"/>
                </a:solidFill>
                <a:effectLst/>
                <a:latin typeface="Google Sans"/>
              </a:rPr>
              <a:t>aims to provides insight into an issue or refine a theory in which the case itself here is secondary and might be atypical of other cases</a:t>
            </a:r>
            <a:r>
              <a:rPr lang="en-US" b="0" i="0" dirty="0">
                <a:solidFill>
                  <a:srgbClr val="202124"/>
                </a:solidFill>
                <a:effectLst/>
                <a:highlight>
                  <a:srgbClr val="FFFFFF"/>
                </a:highlight>
                <a:latin typeface="Google Sans"/>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784F3-2271-4F8D-A0BC-8F40E6849F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65FD6BEF-B666-F766-8765-29882A6FBA23}"/>
              </a:ext>
            </a:extLst>
          </p:cNvPr>
          <p:cNvSpPr>
            <a:spLocks noGrp="1"/>
          </p:cNvSpPr>
          <p:nvPr>
            <p:ph type="hdr" sz="quarter"/>
          </p:nvPr>
        </p:nvSpPr>
        <p:spPr/>
        <p:txBody>
          <a:bodyPr/>
          <a:lstStyle/>
          <a:p>
            <a:r>
              <a:rPr lang="en-US"/>
              <a:t>IX International Conference Russian Regions in the focus of change, Yekaterinburg, 2024</a:t>
            </a:r>
            <a:endParaRPr lang="en-US" dirty="0"/>
          </a:p>
        </p:txBody>
      </p:sp>
    </p:spTree>
    <p:extLst>
      <p:ext uri="{BB962C8B-B14F-4D97-AF65-F5344CB8AC3E}">
        <p14:creationId xmlns:p14="http://schemas.microsoft.com/office/powerpoint/2010/main" val="42140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801F8-CD9B-D00F-2AE0-7234BA7633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EA29EE-BF8C-7975-BA47-CD08B9900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636D43-4C29-1569-AB22-7473B1BBA07E}"/>
              </a:ext>
            </a:extLst>
          </p:cNvPr>
          <p:cNvSpPr>
            <a:spLocks noGrp="1"/>
          </p:cNvSpPr>
          <p:nvPr>
            <p:ph type="dt" sz="half" idx="10"/>
          </p:nvPr>
        </p:nvSpPr>
        <p:spPr/>
        <p:txBody>
          <a:bodyPr/>
          <a:lstStyle/>
          <a:p>
            <a:r>
              <a:rPr lang="en-US"/>
              <a:t>2/7/20XX</a:t>
            </a:r>
            <a:endParaRPr lang="en-US" dirty="0"/>
          </a:p>
        </p:txBody>
      </p:sp>
      <p:sp>
        <p:nvSpPr>
          <p:cNvPr id="5" name="Footer Placeholder 4">
            <a:extLst>
              <a:ext uri="{FF2B5EF4-FFF2-40B4-BE49-F238E27FC236}">
                <a16:creationId xmlns:a16="http://schemas.microsoft.com/office/drawing/2014/main" id="{2018374F-794E-D82F-83C0-E1C386CCB74F}"/>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5E47E4AC-7928-FAD6-6BAE-216A629753A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337148270"/>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5602E-9B46-CC2D-E5CC-E57D5F6403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57D390-9786-257B-7BAD-1CEF14DAE6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9308C-90E1-0A53-6ECC-D65E014E02B9}"/>
              </a:ext>
            </a:extLst>
          </p:cNvPr>
          <p:cNvSpPr>
            <a:spLocks noGrp="1"/>
          </p:cNvSpPr>
          <p:nvPr>
            <p:ph type="dt" sz="half" idx="10"/>
          </p:nvPr>
        </p:nvSpPr>
        <p:spPr/>
        <p:txBody>
          <a:bodyPr/>
          <a:lstStyle/>
          <a:p>
            <a:r>
              <a:rPr lang="en-US"/>
              <a:t>2/7/20XX</a:t>
            </a:r>
            <a:endParaRPr lang="en-US" dirty="0"/>
          </a:p>
        </p:txBody>
      </p:sp>
      <p:sp>
        <p:nvSpPr>
          <p:cNvPr id="5" name="Footer Placeholder 4">
            <a:extLst>
              <a:ext uri="{FF2B5EF4-FFF2-40B4-BE49-F238E27FC236}">
                <a16:creationId xmlns:a16="http://schemas.microsoft.com/office/drawing/2014/main" id="{611C0196-E323-AC2B-EEDB-81FB8B73E4B5}"/>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E734DF2E-1304-23C6-E99A-87F53D303E2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7879276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09BCEA-6B9E-CD0B-C286-9DF95D73A2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89FD11-C7D0-39C4-764F-FF7C6386D2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E2912-C123-C049-CC5A-8073B664C6B3}"/>
              </a:ext>
            </a:extLst>
          </p:cNvPr>
          <p:cNvSpPr>
            <a:spLocks noGrp="1"/>
          </p:cNvSpPr>
          <p:nvPr>
            <p:ph type="dt" sz="half" idx="10"/>
          </p:nvPr>
        </p:nvSpPr>
        <p:spPr/>
        <p:txBody>
          <a:bodyPr/>
          <a:lstStyle/>
          <a:p>
            <a:r>
              <a:rPr lang="en-US"/>
              <a:t>2/7/20XX</a:t>
            </a:r>
            <a:endParaRPr lang="en-US" dirty="0"/>
          </a:p>
        </p:txBody>
      </p:sp>
      <p:sp>
        <p:nvSpPr>
          <p:cNvPr id="5" name="Footer Placeholder 4">
            <a:extLst>
              <a:ext uri="{FF2B5EF4-FFF2-40B4-BE49-F238E27FC236}">
                <a16:creationId xmlns:a16="http://schemas.microsoft.com/office/drawing/2014/main" id="{205A7094-C13B-CBF2-1515-E302A6EC13AA}"/>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E8D6D4EC-4886-3D95-4B77-0B37BC8F6FB3}"/>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42490732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45" name="Freeform: Shape 44">
            <a:extLst>
              <a:ext uri="{FF2B5EF4-FFF2-40B4-BE49-F238E27FC236}">
                <a16:creationId xmlns:a16="http://schemas.microsoft.com/office/drawing/2014/main" id="{0EB13613-B0EE-441F-BE95-C20ED5BBAD27}"/>
              </a:ext>
              <a:ext uri="{C183D7F6-B498-43B3-948B-1728B52AA6E4}">
                <adec:decorative xmlns:adec="http://schemas.microsoft.com/office/drawing/2017/decorative" val="1"/>
              </a:ext>
            </a:extLst>
          </p:cNvPr>
          <p:cNvSpPr/>
          <p:nvPr userDrawn="1"/>
        </p:nvSpPr>
        <p:spPr>
          <a:xfrm rot="10800000">
            <a:off x="-33556" y="-3643"/>
            <a:ext cx="4613230" cy="6861641"/>
          </a:xfrm>
          <a:custGeom>
            <a:avLst/>
            <a:gdLst>
              <a:gd name="connsiteX0" fmla="*/ 4613230 w 4613230"/>
              <a:gd name="connsiteY0" fmla="*/ 6861641 h 6861641"/>
              <a:gd name="connsiteX1" fmla="*/ 0 w 4613230"/>
              <a:gd name="connsiteY1" fmla="*/ 6861641 h 6861641"/>
              <a:gd name="connsiteX2" fmla="*/ 1788950 w 4613230"/>
              <a:gd name="connsiteY2" fmla="*/ 0 h 6861641"/>
              <a:gd name="connsiteX3" fmla="*/ 4613230 w 4613230"/>
              <a:gd name="connsiteY3" fmla="*/ 0 h 6861641"/>
              <a:gd name="connsiteX4" fmla="*/ 4613230 w 4613230"/>
              <a:gd name="connsiteY4" fmla="*/ 6861641 h 686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30" h="6861641">
                <a:moveTo>
                  <a:pt x="4613230" y="6861641"/>
                </a:moveTo>
                <a:lnTo>
                  <a:pt x="0" y="6861641"/>
                </a:lnTo>
                <a:lnTo>
                  <a:pt x="1788950" y="0"/>
                </a:lnTo>
                <a:lnTo>
                  <a:pt x="4613230" y="0"/>
                </a:lnTo>
                <a:lnTo>
                  <a:pt x="4613230" y="6861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dirty="0"/>
          </a:p>
        </p:txBody>
      </p:sp>
      <p:sp>
        <p:nvSpPr>
          <p:cNvPr id="44" name="Freeform: Shape 43">
            <a:extLst>
              <a:ext uri="{FF2B5EF4-FFF2-40B4-BE49-F238E27FC236}">
                <a16:creationId xmlns:a16="http://schemas.microsoft.com/office/drawing/2014/main" id="{2399D2ED-C606-4FE3-B01C-3A0A39699E38}"/>
              </a:ext>
              <a:ext uri="{C183D7F6-B498-43B3-948B-1728B52AA6E4}">
                <adec:decorative xmlns:adec="http://schemas.microsoft.com/office/drawing/2017/decorative" val="1"/>
              </a:ext>
            </a:extLst>
          </p:cNvPr>
          <p:cNvSpPr/>
          <p:nvPr userDrawn="1"/>
        </p:nvSpPr>
        <p:spPr>
          <a:xfrm rot="10800000">
            <a:off x="-33556" y="-14280"/>
            <a:ext cx="4615080" cy="10637"/>
          </a:xfrm>
          <a:custGeom>
            <a:avLst/>
            <a:gdLst>
              <a:gd name="connsiteX0" fmla="*/ 4615080 w 4615080"/>
              <a:gd name="connsiteY0" fmla="*/ 10637 h 10637"/>
              <a:gd name="connsiteX1" fmla="*/ 0 w 4615080"/>
              <a:gd name="connsiteY1" fmla="*/ 7095 h 10637"/>
              <a:gd name="connsiteX2" fmla="*/ 1850 w 4615080"/>
              <a:gd name="connsiteY2" fmla="*/ 0 h 10637"/>
              <a:gd name="connsiteX3" fmla="*/ 4615080 w 4615080"/>
              <a:gd name="connsiteY3" fmla="*/ 0 h 10637"/>
              <a:gd name="connsiteX4" fmla="*/ 4615080 w 4615080"/>
              <a:gd name="connsiteY4" fmla="*/ 10637 h 1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080" h="10637">
                <a:moveTo>
                  <a:pt x="4615080" y="10637"/>
                </a:moveTo>
                <a:lnTo>
                  <a:pt x="0" y="7095"/>
                </a:lnTo>
                <a:lnTo>
                  <a:pt x="1850" y="0"/>
                </a:lnTo>
                <a:lnTo>
                  <a:pt x="4615080" y="0"/>
                </a:lnTo>
                <a:lnTo>
                  <a:pt x="4615080" y="106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8A05C98F-3390-4876-ACE6-6BDD7A931BDC}"/>
              </a:ext>
              <a:ext uri="{C183D7F6-B498-43B3-948B-1728B52AA6E4}">
                <adec:decorative xmlns:adec="http://schemas.microsoft.com/office/drawing/2017/decorative" val="1"/>
              </a:ext>
            </a:extLst>
          </p:cNvPr>
          <p:cNvCxnSpPr>
            <a:cxnSpLocks/>
          </p:cNvCxnSpPr>
          <p:nvPr userDrawn="1"/>
        </p:nvCxnSpPr>
        <p:spPr>
          <a:xfrm flipH="1">
            <a:off x="-33558" y="0"/>
            <a:ext cx="6705601" cy="8096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6F8EC6-7B48-45CF-933E-F83D29E1692D}"/>
              </a:ext>
              <a:ext uri="{C183D7F6-B498-43B3-948B-1728B52AA6E4}">
                <adec:decorative xmlns:adec="http://schemas.microsoft.com/office/drawing/2017/decorative" val="1"/>
              </a:ext>
            </a:extLst>
          </p:cNvPr>
          <p:cNvCxnSpPr>
            <a:cxnSpLocks/>
          </p:cNvCxnSpPr>
          <p:nvPr userDrawn="1"/>
        </p:nvCxnSpPr>
        <p:spPr>
          <a:xfrm flipV="1">
            <a:off x="3514060" y="1"/>
            <a:ext cx="510363" cy="685799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FFCAA-1618-46D9-B44D-5CE6E225DB8B}"/>
              </a:ext>
              <a:ext uri="{C183D7F6-B498-43B3-948B-1728B52AA6E4}">
                <adec:decorative xmlns:adec="http://schemas.microsoft.com/office/drawing/2017/decorative" val="1"/>
              </a:ext>
            </a:extLst>
          </p:cNvPr>
          <p:cNvCxnSpPr>
            <a:cxnSpLocks/>
          </p:cNvCxnSpPr>
          <p:nvPr userDrawn="1"/>
        </p:nvCxnSpPr>
        <p:spPr>
          <a:xfrm flipV="1">
            <a:off x="11602477" y="365123"/>
            <a:ext cx="589522" cy="6492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F2CA3C-3424-4A00-9FDF-0DC9EFAC22F1}"/>
              </a:ext>
              <a:ext uri="{C183D7F6-B498-43B3-948B-1728B52AA6E4}">
                <adec:decorative xmlns:adec="http://schemas.microsoft.com/office/drawing/2017/decorative" val="1"/>
              </a:ext>
            </a:extLst>
          </p:cNvPr>
          <p:cNvCxnSpPr>
            <a:cxnSpLocks/>
          </p:cNvCxnSpPr>
          <p:nvPr userDrawn="1"/>
        </p:nvCxnSpPr>
        <p:spPr>
          <a:xfrm flipH="1" flipV="1">
            <a:off x="9340702" y="-10737"/>
            <a:ext cx="2851297" cy="16800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A2E1A-8693-4B6C-ABF7-81B17586C3A0}"/>
              </a:ext>
              <a:ext uri="{C183D7F6-B498-43B3-948B-1728B52AA6E4}">
                <adec:decorative xmlns:adec="http://schemas.microsoft.com/office/drawing/2017/decorative" val="1"/>
              </a:ext>
            </a:extLst>
          </p:cNvPr>
          <p:cNvCxnSpPr>
            <a:cxnSpLocks/>
          </p:cNvCxnSpPr>
          <p:nvPr userDrawn="1"/>
        </p:nvCxnSpPr>
        <p:spPr>
          <a:xfrm flipH="1" flipV="1">
            <a:off x="-33557" y="6045958"/>
            <a:ext cx="6876857" cy="81204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8" name="Picture Placeholder 47">
            <a:extLst>
              <a:ext uri="{FF2B5EF4-FFF2-40B4-BE49-F238E27FC236}">
                <a16:creationId xmlns:a16="http://schemas.microsoft.com/office/drawing/2014/main" id="{C564A0C9-27BD-49AC-A786-23623E329EE8}"/>
              </a:ext>
            </a:extLst>
          </p:cNvPr>
          <p:cNvSpPr>
            <a:spLocks noGrp="1"/>
          </p:cNvSpPr>
          <p:nvPr>
            <p:ph type="pic" sz="quarter" idx="13" hasCustomPrompt="1"/>
          </p:nvPr>
        </p:nvSpPr>
        <p:spPr>
          <a:xfrm>
            <a:off x="2623279" y="0"/>
            <a:ext cx="9568721" cy="6858000"/>
          </a:xfrm>
          <a:custGeom>
            <a:avLst/>
            <a:gdLst>
              <a:gd name="connsiteX0" fmla="*/ 1955447 w 9568721"/>
              <a:gd name="connsiteY0" fmla="*/ 0 h 6858000"/>
              <a:gd name="connsiteX1" fmla="*/ 9568721 w 9568721"/>
              <a:gd name="connsiteY1" fmla="*/ 0 h 6858000"/>
              <a:gd name="connsiteX2" fmla="*/ 9568721 w 9568721"/>
              <a:gd name="connsiteY2" fmla="*/ 6858000 h 6858000"/>
              <a:gd name="connsiteX3" fmla="*/ 0 w 9568721"/>
              <a:gd name="connsiteY3" fmla="*/ 6858000 h 6858000"/>
              <a:gd name="connsiteX4" fmla="*/ 0 w 9568721"/>
              <a:gd name="connsiteY4" fmla="*/ 6857998 h 6858000"/>
              <a:gd name="connsiteX5" fmla="*/ 167446 w 9568721"/>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8721" h="6858000">
                <a:moveTo>
                  <a:pt x="1955447" y="0"/>
                </a:moveTo>
                <a:lnTo>
                  <a:pt x="9568721" y="0"/>
                </a:lnTo>
                <a:lnTo>
                  <a:pt x="9568721" y="6858000"/>
                </a:lnTo>
                <a:lnTo>
                  <a:pt x="0" y="6858000"/>
                </a:lnTo>
                <a:lnTo>
                  <a:pt x="0" y="6857998"/>
                </a:lnTo>
                <a:lnTo>
                  <a:pt x="167446" y="6857998"/>
                </a:lnTo>
                <a:close/>
              </a:path>
            </a:pathLst>
          </a:custGeom>
          <a:solidFill>
            <a:schemeClr val="accent2"/>
          </a:solidFill>
        </p:spPr>
        <p:txBody>
          <a:bodyPr wrap="square">
            <a:noAutofit/>
          </a:bodyPr>
          <a:lstStyle>
            <a:lvl1pPr marL="0" indent="0" algn="ctr">
              <a:buNone/>
              <a:defRPr/>
            </a:lvl1pPr>
          </a:lstStyle>
          <a:p>
            <a:r>
              <a:rPr lang="en-US" dirty="0"/>
              <a:t>Click to add picture</a:t>
            </a:r>
          </a:p>
        </p:txBody>
      </p:sp>
      <p:sp>
        <p:nvSpPr>
          <p:cNvPr id="6" name="Title 5">
            <a:extLst>
              <a:ext uri="{FF2B5EF4-FFF2-40B4-BE49-F238E27FC236}">
                <a16:creationId xmlns:a16="http://schemas.microsoft.com/office/drawing/2014/main" id="{208E3DBC-8B68-468D-8087-25FED9397CBE}"/>
              </a:ext>
            </a:extLst>
          </p:cNvPr>
          <p:cNvSpPr>
            <a:spLocks noGrp="1"/>
          </p:cNvSpPr>
          <p:nvPr>
            <p:ph type="title" hasCustomPrompt="1"/>
          </p:nvPr>
        </p:nvSpPr>
        <p:spPr>
          <a:xfrm>
            <a:off x="520697" y="349279"/>
            <a:ext cx="3338625" cy="2043047"/>
          </a:xfrm>
        </p:spPr>
        <p:txBody>
          <a:bodyPr anchor="b" anchorCtr="0"/>
          <a:lstStyle>
            <a:lvl1pPr>
              <a:defRPr sz="3200"/>
            </a:lvl1pPr>
          </a:lstStyle>
          <a:p>
            <a:r>
              <a:rPr lang="en-US" dirty="0"/>
              <a:t>Click to add title</a:t>
            </a:r>
          </a:p>
        </p:txBody>
      </p:sp>
      <p:sp>
        <p:nvSpPr>
          <p:cNvPr id="15" name="Text Placeholder 14">
            <a:extLst>
              <a:ext uri="{FF2B5EF4-FFF2-40B4-BE49-F238E27FC236}">
                <a16:creationId xmlns:a16="http://schemas.microsoft.com/office/drawing/2014/main" id="{490C672D-EAE7-4BF2-81BB-72858B251D1C}"/>
              </a:ext>
            </a:extLst>
          </p:cNvPr>
          <p:cNvSpPr>
            <a:spLocks noGrp="1"/>
          </p:cNvSpPr>
          <p:nvPr>
            <p:ph type="body" sz="quarter" idx="14" hasCustomPrompt="1"/>
          </p:nvPr>
        </p:nvSpPr>
        <p:spPr>
          <a:xfrm>
            <a:off x="520696" y="3410869"/>
            <a:ext cx="3338626" cy="1801812"/>
          </a:xfrm>
        </p:spPr>
        <p:txBody>
          <a:bodyPr anchor="ctr" anchorCtr="0">
            <a:noAutofit/>
          </a:bodyPr>
          <a:lstStyle>
            <a:lvl1pPr marL="0" indent="0">
              <a:buNone/>
              <a:defRPr sz="2400"/>
            </a:lvl1pPr>
            <a:lvl2pPr>
              <a:buNone/>
              <a:defRPr sz="1600"/>
            </a:lvl2pPr>
            <a:lvl3pPr>
              <a:buNone/>
              <a:defRPr sz="1600"/>
            </a:lvl3pPr>
            <a:lvl4pPr>
              <a:buNone/>
              <a:defRPr sz="1600"/>
            </a:lvl4pPr>
            <a:lvl5pPr>
              <a:buNone/>
              <a:defRPr sz="1600"/>
            </a:lvl5pPr>
          </a:lstStyle>
          <a:p>
            <a:pPr lvl="0"/>
            <a:r>
              <a:rPr lang="en-US" dirty="0"/>
              <a:t>Click to add subtitle</a:t>
            </a:r>
          </a:p>
        </p:txBody>
      </p:sp>
    </p:spTree>
    <p:extLst>
      <p:ext uri="{BB962C8B-B14F-4D97-AF65-F5344CB8AC3E}">
        <p14:creationId xmlns:p14="http://schemas.microsoft.com/office/powerpoint/2010/main" val="1518688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AF1A06-62E5-489E-B58B-735C8C7AC163}"/>
              </a:ext>
            </a:extLst>
          </p:cNvPr>
          <p:cNvSpPr>
            <a:spLocks noGrp="1"/>
          </p:cNvSpPr>
          <p:nvPr>
            <p:ph type="title"/>
          </p:nvPr>
        </p:nvSpPr>
        <p:spPr>
          <a:xfrm>
            <a:off x="5146159" y="319489"/>
            <a:ext cx="6238688" cy="1748545"/>
          </a:xfrm>
        </p:spPr>
        <p:txBody>
          <a:bodyPr>
            <a:no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F69C6C4F-4058-4399-B572-5BE848DDF8B3}"/>
              </a:ext>
            </a:extLst>
          </p:cNvPr>
          <p:cNvSpPr>
            <a:spLocks noGrp="1"/>
          </p:cNvSpPr>
          <p:nvPr>
            <p:ph type="pic" sz="quarter" idx="13" hasCustomPrompt="1"/>
          </p:nvPr>
        </p:nvSpPr>
        <p:spPr>
          <a:xfrm>
            <a:off x="0" y="3188"/>
            <a:ext cx="4966447" cy="6876075"/>
          </a:xfrm>
          <a:custGeom>
            <a:avLst/>
            <a:gdLst>
              <a:gd name="connsiteX0" fmla="*/ 0 w 4966447"/>
              <a:gd name="connsiteY0" fmla="*/ 0 h 6846394"/>
              <a:gd name="connsiteX1" fmla="*/ 4966447 w 4966447"/>
              <a:gd name="connsiteY1" fmla="*/ 0 h 6846394"/>
              <a:gd name="connsiteX2" fmla="*/ 3362258 w 4966447"/>
              <a:gd name="connsiteY2" fmla="*/ 6846394 h 6846394"/>
              <a:gd name="connsiteX3" fmla="*/ 0 w 4966447"/>
              <a:gd name="connsiteY3" fmla="*/ 6846394 h 6846394"/>
            </a:gdLst>
            <a:ahLst/>
            <a:cxnLst>
              <a:cxn ang="0">
                <a:pos x="connsiteX0" y="connsiteY0"/>
              </a:cxn>
              <a:cxn ang="0">
                <a:pos x="connsiteX1" y="connsiteY1"/>
              </a:cxn>
              <a:cxn ang="0">
                <a:pos x="connsiteX2" y="connsiteY2"/>
              </a:cxn>
              <a:cxn ang="0">
                <a:pos x="connsiteX3" y="connsiteY3"/>
              </a:cxn>
            </a:cxnLst>
            <a:rect l="l" t="t" r="r" b="b"/>
            <a:pathLst>
              <a:path w="4966447" h="6846394">
                <a:moveTo>
                  <a:pt x="0" y="0"/>
                </a:moveTo>
                <a:lnTo>
                  <a:pt x="4966447" y="0"/>
                </a:lnTo>
                <a:lnTo>
                  <a:pt x="3362258" y="6846394"/>
                </a:lnTo>
                <a:lnTo>
                  <a:pt x="0" y="6846394"/>
                </a:lnTo>
                <a:close/>
              </a:path>
            </a:pathLst>
          </a:custGeom>
          <a:solidFill>
            <a:schemeClr val="accent2"/>
          </a:solidFill>
        </p:spPr>
        <p:txBody>
          <a:bodyPr wrap="square" tIns="548640">
            <a:noAutofit/>
          </a:bodyPr>
          <a:lstStyle>
            <a:lvl1pPr marL="0" indent="0" algn="ctr">
              <a:buNone/>
              <a:defRPr sz="20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dirty="0"/>
              <a:t>Sample Footer Text</a:t>
            </a:r>
            <a:endParaRPr lang="en-US" dirty="0">
              <a:solidFill>
                <a:schemeClr val="bg1"/>
              </a:solidFill>
            </a:endParaRPr>
          </a:p>
        </p:txBody>
      </p:sp>
      <p:sp>
        <p:nvSpPr>
          <p:cNvPr id="7" name="Content Placeholder 2">
            <a:extLst>
              <a:ext uri="{FF2B5EF4-FFF2-40B4-BE49-F238E27FC236}">
                <a16:creationId xmlns:a16="http://schemas.microsoft.com/office/drawing/2014/main" id="{9C26D8E8-8E78-469E-8668-51D3E4C11F13}"/>
              </a:ext>
            </a:extLst>
          </p:cNvPr>
          <p:cNvSpPr>
            <a:spLocks noGrp="1"/>
          </p:cNvSpPr>
          <p:nvPr>
            <p:ph idx="1" hasCustomPrompt="1"/>
          </p:nvPr>
        </p:nvSpPr>
        <p:spPr>
          <a:xfrm>
            <a:off x="5146158" y="2301949"/>
            <a:ext cx="6238687" cy="4022650"/>
          </a:xfrm>
        </p:spPr>
        <p:txBody>
          <a:bodyPr/>
          <a:lstStyle>
            <a:lvl1pPr>
              <a:buNone/>
              <a:defRPr/>
            </a:lvl1pPr>
          </a:lstStyle>
          <a:p>
            <a:r>
              <a:rPr lang="en-US" dirty="0"/>
              <a:t>Click to add object</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cxnSp>
        <p:nvCxnSpPr>
          <p:cNvPr id="8" name="Straight Connector 7">
            <a:extLst>
              <a:ext uri="{FF2B5EF4-FFF2-40B4-BE49-F238E27FC236}">
                <a16:creationId xmlns:a16="http://schemas.microsoft.com/office/drawing/2014/main" id="{ED096BF3-A78D-4B37-892C-A0C32711851A}"/>
              </a:ext>
              <a:ext uri="{C183D7F6-B498-43B3-948B-1728B52AA6E4}">
                <adec:decorative xmlns:adec="http://schemas.microsoft.com/office/drawing/2017/decorative" val="1"/>
              </a:ext>
            </a:extLst>
          </p:cNvPr>
          <p:cNvCxnSpPr>
            <a:cxnSpLocks/>
          </p:cNvCxnSpPr>
          <p:nvPr userDrawn="1"/>
        </p:nvCxnSpPr>
        <p:spPr>
          <a:xfrm flipH="1">
            <a:off x="3627455" y="1872"/>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914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hasCustomPrompt="1"/>
          </p:nvPr>
        </p:nvSpPr>
        <p:spPr>
          <a:xfrm>
            <a:off x="838199" y="533401"/>
            <a:ext cx="10692809" cy="1224378"/>
          </a:xfrm>
        </p:spPr>
        <p:txBody>
          <a:bodyPr>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hasCustomPrompt="1"/>
          </p:nvPr>
        </p:nvSpPr>
        <p:spPr>
          <a:xfrm>
            <a:off x="838200" y="1825625"/>
            <a:ext cx="10692810" cy="4351338"/>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594755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A046725-2805-431E-AA4E-0B018DFB3EAC}"/>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3">
            <a:extLst>
              <a:ext uri="{FF2B5EF4-FFF2-40B4-BE49-F238E27FC236}">
                <a16:creationId xmlns:a16="http://schemas.microsoft.com/office/drawing/2014/main" id="{3C30A62C-FEC9-4F1D-976E-DB003592FD3E}"/>
              </a:ext>
              <a:ext uri="{C183D7F6-B498-43B3-948B-1728B52AA6E4}">
                <adec:decorative xmlns:adec="http://schemas.microsoft.com/office/drawing/2017/decorative" val="1"/>
              </a:ext>
            </a:extLst>
          </p:cNvPr>
          <p:cNvSpPr/>
          <p:nvPr userDrawn="1"/>
        </p:nvSpPr>
        <p:spPr>
          <a:xfrm rot="10800000">
            <a:off x="0" y="-5979"/>
            <a:ext cx="5111086"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CA2C262-0DF7-4EBE-8F23-D1240B3BB5A9}"/>
              </a:ext>
            </a:extLst>
          </p:cNvPr>
          <p:cNvSpPr>
            <a:spLocks noGrp="1"/>
          </p:cNvSpPr>
          <p:nvPr>
            <p:ph type="title"/>
          </p:nvPr>
        </p:nvSpPr>
        <p:spPr>
          <a:xfrm>
            <a:off x="680485" y="533400"/>
            <a:ext cx="4199860" cy="2379921"/>
          </a:xfrm>
        </p:spPr>
        <p:txBody>
          <a:bodyPr anchor="b" anchorCtr="0">
            <a:noAutofit/>
          </a:bodyPr>
          <a:lstStyle>
            <a:lvl1pPr>
              <a:defRPr sz="36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430E531D-ED29-45E2-A30F-0363B29E057C}"/>
              </a:ext>
            </a:extLst>
          </p:cNvPr>
          <p:cNvSpPr>
            <a:spLocks noGrp="1"/>
          </p:cNvSpPr>
          <p:nvPr>
            <p:ph idx="1" hasCustomPrompt="1"/>
          </p:nvPr>
        </p:nvSpPr>
        <p:spPr>
          <a:xfrm>
            <a:off x="5167424" y="533400"/>
            <a:ext cx="3794512" cy="5797237"/>
          </a:xfrm>
        </p:spPr>
        <p:txBody>
          <a:bodyPr anchor="t">
            <a:normAutofit/>
          </a:bodyPr>
          <a:lstStyle>
            <a:lvl1pPr>
              <a:buNone/>
              <a:defRPr/>
            </a:lvl1pPr>
          </a:lstStyle>
          <a:p>
            <a:r>
              <a:rPr lang="en-US" dirty="0"/>
              <a:t>Click to add object</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cxnSp>
        <p:nvCxnSpPr>
          <p:cNvPr id="10" name="Straight Connector 9">
            <a:extLst>
              <a:ext uri="{FF2B5EF4-FFF2-40B4-BE49-F238E27FC236}">
                <a16:creationId xmlns:a16="http://schemas.microsoft.com/office/drawing/2014/main" id="{0801F434-3E0E-40D9-A2D3-857BAE77D1D7}"/>
              </a:ext>
              <a:ext uri="{C183D7F6-B498-43B3-948B-1728B52AA6E4}">
                <adec:decorative xmlns:adec="http://schemas.microsoft.com/office/drawing/2017/decorative" val="1"/>
              </a:ext>
            </a:extLst>
          </p:cNvPr>
          <p:cNvCxnSpPr>
            <a:cxnSpLocks/>
            <a:stCxn id="5" idx="2"/>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D44F5C56-0053-4E4A-BFFF-E98E7B91CCA9}"/>
              </a:ext>
            </a:extLst>
          </p:cNvPr>
          <p:cNvSpPr>
            <a:spLocks noGrp="1"/>
          </p:cNvSpPr>
          <p:nvPr>
            <p:ph type="pic" sz="quarter" idx="13" hasCustomPrompt="1"/>
          </p:nvPr>
        </p:nvSpPr>
        <p:spPr>
          <a:xfrm>
            <a:off x="9531096" y="0"/>
            <a:ext cx="2660904" cy="3429000"/>
          </a:xfrm>
          <a:solidFill>
            <a:schemeClr val="accent2"/>
          </a:solidFill>
        </p:spPr>
        <p:txBody>
          <a:bodyPr>
            <a:normAutofit/>
          </a:bodyPr>
          <a:lstStyle>
            <a:lvl1pPr marL="0" indent="0" algn="ctr">
              <a:buFont typeface="Arial" panose="020B0604020202020204" pitchFamily="34" charset="0"/>
              <a:buNone/>
              <a:defRPr sz="1800"/>
            </a:lvl1pPr>
          </a:lstStyle>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en-US" dirty="0"/>
              <a:t>Click to add picture</a:t>
            </a:r>
          </a:p>
          <a:p>
            <a:endParaRPr lang="en-US" dirty="0"/>
          </a:p>
        </p:txBody>
      </p:sp>
      <p:sp>
        <p:nvSpPr>
          <p:cNvPr id="14" name="Picture Placeholder 12">
            <a:extLst>
              <a:ext uri="{FF2B5EF4-FFF2-40B4-BE49-F238E27FC236}">
                <a16:creationId xmlns:a16="http://schemas.microsoft.com/office/drawing/2014/main" id="{226008DD-DEA7-4900-8D76-128694E12320}"/>
              </a:ext>
            </a:extLst>
          </p:cNvPr>
          <p:cNvSpPr>
            <a:spLocks noGrp="1"/>
          </p:cNvSpPr>
          <p:nvPr>
            <p:ph type="pic" sz="quarter" idx="14" hasCustomPrompt="1"/>
          </p:nvPr>
        </p:nvSpPr>
        <p:spPr>
          <a:xfrm>
            <a:off x="9531096" y="3383280"/>
            <a:ext cx="2660904" cy="3474720"/>
          </a:xfrm>
          <a:solidFill>
            <a:schemeClr val="accent2"/>
          </a:solidFill>
        </p:spPr>
        <p:txBody>
          <a:bodyPr>
            <a:normAutofit/>
          </a:bodyPr>
          <a:lstStyle>
            <a:lvl1pPr marL="285750" indent="-285750" algn="ctr">
              <a:buFont typeface="Arial" panose="020B0604020202020204" pitchFamily="34" charset="0"/>
              <a:buChar char="•"/>
              <a:defRPr sz="1800"/>
            </a:lvl1pPr>
          </a:lstStyle>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en-US" dirty="0"/>
              <a:t>Click to add picture</a:t>
            </a:r>
          </a:p>
          <a:p>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099851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3DC9447-F266-4B2E-8776-377FB587EEA9}"/>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7F96C23-62A5-470B-9372-6381453507D1}"/>
              </a:ext>
            </a:extLst>
          </p:cNvPr>
          <p:cNvSpPr>
            <a:spLocks noGrp="1"/>
          </p:cNvSpPr>
          <p:nvPr>
            <p:ph type="title"/>
          </p:nvPr>
        </p:nvSpPr>
        <p:spPr>
          <a:xfrm>
            <a:off x="5470440" y="170122"/>
            <a:ext cx="6602923" cy="1918916"/>
          </a:xfrm>
        </p:spPr>
        <p:txBody>
          <a:bodyPr>
            <a:noAutofit/>
          </a:bodyPr>
          <a:lstStyle>
            <a:lvl1pPr>
              <a:defRPr sz="3600"/>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34B16D8F-69C0-44C7-95EE-6C7CDECACDAF}"/>
              </a:ext>
              <a:ext uri="{C183D7F6-B498-43B3-948B-1728B52AA6E4}">
                <adec:decorative xmlns:adec="http://schemas.microsoft.com/office/drawing/2017/decorative" val="1"/>
              </a:ext>
            </a:extLst>
          </p:cNvPr>
          <p:cNvCxnSpPr>
            <a:cxnSpLocks/>
          </p:cNvCxnSpPr>
          <p:nvPr userDrawn="1"/>
        </p:nvCxnSpPr>
        <p:spPr>
          <a:xfrm flipV="1">
            <a:off x="4576137" y="0"/>
            <a:ext cx="668374"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E8FA2190-55B9-429E-AE43-1A9A41DBEBF9}"/>
              </a:ext>
            </a:extLst>
          </p:cNvPr>
          <p:cNvSpPr>
            <a:spLocks noGrp="1"/>
          </p:cNvSpPr>
          <p:nvPr>
            <p:ph type="pic" sz="quarter" idx="13" hasCustomPrompt="1"/>
          </p:nvPr>
        </p:nvSpPr>
        <p:spPr>
          <a:xfrm>
            <a:off x="1" y="0"/>
            <a:ext cx="4742121" cy="3434316"/>
          </a:xfrm>
          <a:custGeom>
            <a:avLst/>
            <a:gdLst>
              <a:gd name="connsiteX0" fmla="*/ 0 w 4742121"/>
              <a:gd name="connsiteY0" fmla="*/ 0 h 3434316"/>
              <a:gd name="connsiteX1" fmla="*/ 4306186 w 4742121"/>
              <a:gd name="connsiteY1" fmla="*/ 0 h 3434316"/>
              <a:gd name="connsiteX2" fmla="*/ 4742121 w 4742121"/>
              <a:gd name="connsiteY2" fmla="*/ 3434316 h 3434316"/>
              <a:gd name="connsiteX3" fmla="*/ 0 w 4742121"/>
              <a:gd name="connsiteY3" fmla="*/ 3434316 h 3434316"/>
            </a:gdLst>
            <a:ahLst/>
            <a:cxnLst>
              <a:cxn ang="0">
                <a:pos x="connsiteX0" y="connsiteY0"/>
              </a:cxn>
              <a:cxn ang="0">
                <a:pos x="connsiteX1" y="connsiteY1"/>
              </a:cxn>
              <a:cxn ang="0">
                <a:pos x="connsiteX2" y="connsiteY2"/>
              </a:cxn>
              <a:cxn ang="0">
                <a:pos x="connsiteX3" y="connsiteY3"/>
              </a:cxn>
            </a:cxnLst>
            <a:rect l="l" t="t" r="r" b="b"/>
            <a:pathLst>
              <a:path w="4742121" h="3434316">
                <a:moveTo>
                  <a:pt x="0" y="0"/>
                </a:moveTo>
                <a:lnTo>
                  <a:pt x="4306186" y="0"/>
                </a:lnTo>
                <a:lnTo>
                  <a:pt x="4742121" y="3434316"/>
                </a:lnTo>
                <a:lnTo>
                  <a:pt x="0" y="3434316"/>
                </a:lnTo>
                <a:close/>
              </a:path>
            </a:pathLst>
          </a:custGeom>
          <a:solidFill>
            <a:schemeClr val="accent2"/>
          </a:solidFill>
        </p:spPr>
        <p:txBody>
          <a:bodyPr wrap="square">
            <a:noAutofit/>
          </a:bodyPr>
          <a:lstStyle>
            <a:lvl1pPr marL="0" indent="0" algn="ctr">
              <a:buNone/>
              <a:defRPr sz="18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16" name="Picture Placeholder 15">
            <a:extLst>
              <a:ext uri="{FF2B5EF4-FFF2-40B4-BE49-F238E27FC236}">
                <a16:creationId xmlns:a16="http://schemas.microsoft.com/office/drawing/2014/main" id="{B2EDFEAD-E435-414E-A9BA-4119679CBA66}"/>
              </a:ext>
            </a:extLst>
          </p:cNvPr>
          <p:cNvSpPr>
            <a:spLocks noGrp="1"/>
          </p:cNvSpPr>
          <p:nvPr>
            <p:ph type="pic" sz="quarter" idx="14" hasCustomPrompt="1"/>
          </p:nvPr>
        </p:nvSpPr>
        <p:spPr>
          <a:xfrm>
            <a:off x="-5" y="3432620"/>
            <a:ext cx="5178056" cy="3425380"/>
          </a:xfrm>
          <a:custGeom>
            <a:avLst/>
            <a:gdLst>
              <a:gd name="connsiteX0" fmla="*/ 0 w 5178056"/>
              <a:gd name="connsiteY0" fmla="*/ 0 h 3425380"/>
              <a:gd name="connsiteX1" fmla="*/ 4742581 w 5178056"/>
              <a:gd name="connsiteY1" fmla="*/ 0 h 3425380"/>
              <a:gd name="connsiteX2" fmla="*/ 5178056 w 5178056"/>
              <a:gd name="connsiteY2" fmla="*/ 3425380 h 3425380"/>
              <a:gd name="connsiteX3" fmla="*/ 0 w 5178056"/>
              <a:gd name="connsiteY3" fmla="*/ 3425380 h 3425380"/>
            </a:gdLst>
            <a:ahLst/>
            <a:cxnLst>
              <a:cxn ang="0">
                <a:pos x="connsiteX0" y="connsiteY0"/>
              </a:cxn>
              <a:cxn ang="0">
                <a:pos x="connsiteX1" y="connsiteY1"/>
              </a:cxn>
              <a:cxn ang="0">
                <a:pos x="connsiteX2" y="connsiteY2"/>
              </a:cxn>
              <a:cxn ang="0">
                <a:pos x="connsiteX3" y="connsiteY3"/>
              </a:cxn>
            </a:cxnLst>
            <a:rect l="l" t="t" r="r" b="b"/>
            <a:pathLst>
              <a:path w="5178056" h="3425380">
                <a:moveTo>
                  <a:pt x="0" y="0"/>
                </a:moveTo>
                <a:lnTo>
                  <a:pt x="4742581" y="0"/>
                </a:lnTo>
                <a:lnTo>
                  <a:pt x="5178056" y="3425380"/>
                </a:lnTo>
                <a:lnTo>
                  <a:pt x="0" y="3425380"/>
                </a:lnTo>
                <a:close/>
              </a:path>
            </a:pathLst>
          </a:custGeom>
          <a:solidFill>
            <a:schemeClr val="accent2">
              <a:lumMod val="60000"/>
              <a:lumOff val="40000"/>
            </a:schemeClr>
          </a:solidFill>
        </p:spPr>
        <p:txBody>
          <a:bodyPr wrap="square">
            <a:noAutofit/>
          </a:bodyPr>
          <a:lstStyle>
            <a:lvl1pPr marL="0" indent="0" algn="ctr">
              <a:buNone/>
              <a:defRPr sz="18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9" name="Content Placeholder 2">
            <a:extLst>
              <a:ext uri="{FF2B5EF4-FFF2-40B4-BE49-F238E27FC236}">
                <a16:creationId xmlns:a16="http://schemas.microsoft.com/office/drawing/2014/main" id="{F7C28F12-C8E8-444E-8B69-9A0561604317}"/>
              </a:ext>
            </a:extLst>
          </p:cNvPr>
          <p:cNvSpPr>
            <a:spLocks noGrp="1"/>
          </p:cNvSpPr>
          <p:nvPr>
            <p:ph idx="1" hasCustomPrompt="1"/>
          </p:nvPr>
        </p:nvSpPr>
        <p:spPr>
          <a:xfrm>
            <a:off x="5470441" y="2183035"/>
            <a:ext cx="5355266" cy="4121845"/>
          </a:xfrm>
        </p:spPr>
        <p:txBody>
          <a:bodyPr anchor="t">
            <a:normAutofit/>
          </a:bodyPr>
          <a:lstStyle>
            <a:lvl1pPr marL="0" indent="0">
              <a:buNone/>
              <a:defRPr/>
            </a:lvl1pPr>
          </a:lstStyle>
          <a:p>
            <a:r>
              <a:rPr lang="en-US" dirty="0"/>
              <a:t>Click to add object</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dirty="0"/>
              <a:t>Sample Footer Text</a:t>
            </a:r>
            <a:endParaRPr lang="en-US" dirty="0">
              <a:solidFill>
                <a:schemeClr val="bg1"/>
              </a:solidFill>
            </a:endParaRP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55565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EE8AE0-4188-4CB6-8BFB-70E163ED7FA5}"/>
              </a:ext>
            </a:extLst>
          </p:cNvPr>
          <p:cNvSpPr>
            <a:spLocks noGrp="1"/>
          </p:cNvSpPr>
          <p:nvPr>
            <p:ph type="title" hasCustomPrompt="1"/>
          </p:nvPr>
        </p:nvSpPr>
        <p:spPr>
          <a:xfrm>
            <a:off x="969264" y="2679192"/>
            <a:ext cx="4946904" cy="2902901"/>
          </a:xfrm>
        </p:spPr>
        <p:txBody>
          <a:bodyPr>
            <a:noAutofit/>
          </a:bodyPr>
          <a:lstStyle>
            <a:lvl1pPr>
              <a:defRPr sz="3600"/>
            </a:lvl1pPr>
          </a:lstStyle>
          <a:p>
            <a:r>
              <a:rPr lang="en-US" dirty="0"/>
              <a:t>Click to add title</a:t>
            </a:r>
          </a:p>
        </p:txBody>
      </p:sp>
      <p:sp>
        <p:nvSpPr>
          <p:cNvPr id="13" name="Subtitle 2">
            <a:extLst>
              <a:ext uri="{FF2B5EF4-FFF2-40B4-BE49-F238E27FC236}">
                <a16:creationId xmlns:a16="http://schemas.microsoft.com/office/drawing/2014/main" id="{49714512-90F0-4B35-94F8-E1B4DCE963AA}"/>
              </a:ext>
            </a:extLst>
          </p:cNvPr>
          <p:cNvSpPr>
            <a:spLocks noGrp="1"/>
          </p:cNvSpPr>
          <p:nvPr>
            <p:ph type="subTitle" idx="1"/>
          </p:nvPr>
        </p:nvSpPr>
        <p:spPr>
          <a:xfrm>
            <a:off x="967750" y="1758687"/>
            <a:ext cx="3878570" cy="782493"/>
          </a:xfrm>
        </p:spPr>
        <p:txBody>
          <a:bodyPr anchor="ctr" anchorCtr="0">
            <a:noAutofit/>
          </a:bodyPr>
          <a:lstStyle>
            <a:lvl1pPr>
              <a:buNone/>
              <a:defRPr/>
            </a:lvl1pPr>
          </a:lstStyle>
          <a:p>
            <a:pPr algn="l"/>
            <a:r>
              <a:rPr lang="en-US" sz="1600"/>
              <a:t>Click to edit Master subtitle style</a:t>
            </a:r>
            <a:endParaRPr lang="en-US" sz="1600" dirty="0"/>
          </a:p>
        </p:txBody>
      </p:sp>
      <p:sp>
        <p:nvSpPr>
          <p:cNvPr id="20" name="Picture Placeholder 19">
            <a:extLst>
              <a:ext uri="{FF2B5EF4-FFF2-40B4-BE49-F238E27FC236}">
                <a16:creationId xmlns:a16="http://schemas.microsoft.com/office/drawing/2014/main" id="{44895DE7-C22A-447F-B81A-BDCA25CAF27B}"/>
              </a:ext>
            </a:extLst>
          </p:cNvPr>
          <p:cNvSpPr>
            <a:spLocks noGrp="1"/>
          </p:cNvSpPr>
          <p:nvPr>
            <p:ph type="pic" sz="quarter" idx="13" hasCustomPrompt="1"/>
          </p:nvPr>
        </p:nvSpPr>
        <p:spPr>
          <a:xfrm>
            <a:off x="3208292" y="3"/>
            <a:ext cx="8997356" cy="4581079"/>
          </a:xfrm>
          <a:custGeom>
            <a:avLst/>
            <a:gdLst>
              <a:gd name="connsiteX0" fmla="*/ 0 w 8997356"/>
              <a:gd name="connsiteY0" fmla="*/ 0 h 4581079"/>
              <a:gd name="connsiteX1" fmla="*/ 8983708 w 8997356"/>
              <a:gd name="connsiteY1" fmla="*/ 0 h 4581079"/>
              <a:gd name="connsiteX2" fmla="*/ 8997356 w 8997356"/>
              <a:gd name="connsiteY2" fmla="*/ 893928 h 4581079"/>
              <a:gd name="connsiteX3" fmla="*/ 4060801 w 8997356"/>
              <a:gd name="connsiteY3" fmla="*/ 4581079 h 4581079"/>
            </a:gdLst>
            <a:ahLst/>
            <a:cxnLst>
              <a:cxn ang="0">
                <a:pos x="connsiteX0" y="connsiteY0"/>
              </a:cxn>
              <a:cxn ang="0">
                <a:pos x="connsiteX1" y="connsiteY1"/>
              </a:cxn>
              <a:cxn ang="0">
                <a:pos x="connsiteX2" y="connsiteY2"/>
              </a:cxn>
              <a:cxn ang="0">
                <a:pos x="connsiteX3" y="connsiteY3"/>
              </a:cxn>
            </a:cxnLst>
            <a:rect l="l" t="t" r="r" b="b"/>
            <a:pathLst>
              <a:path w="8997356" h="4581079">
                <a:moveTo>
                  <a:pt x="0" y="0"/>
                </a:moveTo>
                <a:lnTo>
                  <a:pt x="8983708" y="0"/>
                </a:lnTo>
                <a:lnTo>
                  <a:pt x="8997356" y="893928"/>
                </a:lnTo>
                <a:lnTo>
                  <a:pt x="4060801" y="4581079"/>
                </a:lnTo>
                <a:close/>
              </a:path>
            </a:pathLst>
          </a:custGeom>
          <a:solidFill>
            <a:schemeClr val="accent2"/>
          </a:solidFill>
        </p:spPr>
        <p:txBody>
          <a:bodyPr wrap="square">
            <a:noAutofit/>
          </a:bodyPr>
          <a:lstStyle>
            <a:lvl1pPr marL="0" indent="0" algn="ctr">
              <a:buNone/>
              <a:defRPr/>
            </a:lvl1pPr>
          </a:lstStyle>
          <a:p>
            <a:r>
              <a:rPr lang="en-US" dirty="0"/>
              <a:t>Click to add picture</a:t>
            </a:r>
          </a:p>
        </p:txBody>
      </p:sp>
      <p:sp>
        <p:nvSpPr>
          <p:cNvPr id="26" name="Picture Placeholder 25">
            <a:extLst>
              <a:ext uri="{FF2B5EF4-FFF2-40B4-BE49-F238E27FC236}">
                <a16:creationId xmlns:a16="http://schemas.microsoft.com/office/drawing/2014/main" id="{C4F9D0F6-DE6A-44A3-9D9E-A53D0C229248}"/>
              </a:ext>
            </a:extLst>
          </p:cNvPr>
          <p:cNvSpPr>
            <a:spLocks noGrp="1"/>
          </p:cNvSpPr>
          <p:nvPr>
            <p:ph type="pic" sz="quarter" idx="15" hasCustomPrompt="1"/>
          </p:nvPr>
        </p:nvSpPr>
        <p:spPr>
          <a:xfrm>
            <a:off x="4234997" y="4574265"/>
            <a:ext cx="5074516" cy="2298983"/>
          </a:xfrm>
          <a:custGeom>
            <a:avLst/>
            <a:gdLst>
              <a:gd name="connsiteX0" fmla="*/ 3034176 w 5074516"/>
              <a:gd name="connsiteY0" fmla="*/ 0 h 2298983"/>
              <a:gd name="connsiteX1" fmla="*/ 5074516 w 5074516"/>
              <a:gd name="connsiteY1" fmla="*/ 2298983 h 2298983"/>
              <a:gd name="connsiteX2" fmla="*/ 0 w 5074516"/>
              <a:gd name="connsiteY2" fmla="*/ 2298983 h 2298983"/>
            </a:gdLst>
            <a:ahLst/>
            <a:cxnLst>
              <a:cxn ang="0">
                <a:pos x="connsiteX0" y="connsiteY0"/>
              </a:cxn>
              <a:cxn ang="0">
                <a:pos x="connsiteX1" y="connsiteY1"/>
              </a:cxn>
              <a:cxn ang="0">
                <a:pos x="connsiteX2" y="connsiteY2"/>
              </a:cxn>
            </a:cxnLst>
            <a:rect l="l" t="t" r="r" b="b"/>
            <a:pathLst>
              <a:path w="5074516" h="2298983">
                <a:moveTo>
                  <a:pt x="3034176" y="0"/>
                </a:moveTo>
                <a:lnTo>
                  <a:pt x="5074516" y="2298983"/>
                </a:lnTo>
                <a:lnTo>
                  <a:pt x="0" y="2298983"/>
                </a:lnTo>
                <a:close/>
              </a:path>
            </a:pathLst>
          </a:custGeom>
          <a:solidFill>
            <a:schemeClr val="accent2"/>
          </a:solidFill>
        </p:spPr>
        <p:txBody>
          <a:bodyPr wrap="square" tIns="91440" bIns="274320" anchor="b">
            <a:noAutofit/>
          </a:bodyPr>
          <a:lstStyle>
            <a:lvl1pPr marL="0" indent="0" algn="ctr">
              <a:buNone/>
              <a:defRPr/>
            </a:lvl1pPr>
          </a:lstStyle>
          <a:p>
            <a:r>
              <a:rPr lang="en-US" dirty="0"/>
              <a:t>Click to add picture</a:t>
            </a:r>
          </a:p>
        </p:txBody>
      </p:sp>
      <p:sp>
        <p:nvSpPr>
          <p:cNvPr id="23" name="Picture Placeholder 22">
            <a:extLst>
              <a:ext uri="{FF2B5EF4-FFF2-40B4-BE49-F238E27FC236}">
                <a16:creationId xmlns:a16="http://schemas.microsoft.com/office/drawing/2014/main" id="{A5B5EF63-EEAA-4B07-A2B8-2483452BBA37}"/>
              </a:ext>
            </a:extLst>
          </p:cNvPr>
          <p:cNvSpPr>
            <a:spLocks noGrp="1"/>
          </p:cNvSpPr>
          <p:nvPr>
            <p:ph type="pic" sz="quarter" idx="14" hasCustomPrompt="1"/>
          </p:nvPr>
        </p:nvSpPr>
        <p:spPr>
          <a:xfrm>
            <a:off x="7243070" y="883420"/>
            <a:ext cx="4948931" cy="5974580"/>
          </a:xfrm>
          <a:custGeom>
            <a:avLst/>
            <a:gdLst>
              <a:gd name="connsiteX0" fmla="*/ 4948931 w 4948931"/>
              <a:gd name="connsiteY0" fmla="*/ 0 h 5974580"/>
              <a:gd name="connsiteX1" fmla="*/ 4948931 w 4948931"/>
              <a:gd name="connsiteY1" fmla="*/ 5974580 h 5974580"/>
              <a:gd name="connsiteX2" fmla="*/ 2028713 w 4948931"/>
              <a:gd name="connsiteY2" fmla="*/ 5974580 h 5974580"/>
              <a:gd name="connsiteX3" fmla="*/ 0 w 4948931"/>
              <a:gd name="connsiteY3" fmla="*/ 3710792 h 5974580"/>
            </a:gdLst>
            <a:ahLst/>
            <a:cxnLst>
              <a:cxn ang="0">
                <a:pos x="connsiteX0" y="connsiteY0"/>
              </a:cxn>
              <a:cxn ang="0">
                <a:pos x="connsiteX1" y="connsiteY1"/>
              </a:cxn>
              <a:cxn ang="0">
                <a:pos x="connsiteX2" y="connsiteY2"/>
              </a:cxn>
              <a:cxn ang="0">
                <a:pos x="connsiteX3" y="connsiteY3"/>
              </a:cxn>
            </a:cxnLst>
            <a:rect l="l" t="t" r="r" b="b"/>
            <a:pathLst>
              <a:path w="4948931" h="5974580">
                <a:moveTo>
                  <a:pt x="4948931" y="0"/>
                </a:moveTo>
                <a:lnTo>
                  <a:pt x="4948931" y="5974580"/>
                </a:lnTo>
                <a:lnTo>
                  <a:pt x="2028713" y="5974580"/>
                </a:lnTo>
                <a:lnTo>
                  <a:pt x="0" y="3710792"/>
                </a:lnTo>
                <a:close/>
              </a:path>
            </a:pathLst>
          </a:custGeom>
          <a:solidFill>
            <a:schemeClr val="accent2">
              <a:lumMod val="60000"/>
              <a:lumOff val="40000"/>
            </a:schemeClr>
          </a:solidFill>
        </p:spPr>
        <p:txBody>
          <a:bodyPr wrap="square" tIns="2194560" anchor="t">
            <a:no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1329810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hasCustomPrompt="1"/>
          </p:nvPr>
        </p:nvSpPr>
        <p:spPr/>
        <p:txBody>
          <a:bodyPr>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hasCustomPrompt="1"/>
          </p:nvPr>
        </p:nvSpPr>
        <p:spPr>
          <a:xfrm>
            <a:off x="1143000" y="2009775"/>
            <a:ext cx="9906000" cy="4024312"/>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626483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hasCustomPrompt="1"/>
          </p:nvPr>
        </p:nvSpPr>
        <p:spPr/>
        <p:txBody>
          <a:bodyPr>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hasCustomPrompt="1"/>
          </p:nvPr>
        </p:nvSpPr>
        <p:spPr>
          <a:xfrm>
            <a:off x="1143000" y="2009775"/>
            <a:ext cx="9906000" cy="2649690"/>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9059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D123-2D6D-97A5-AE47-C2DDA925E9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DCC7A0-1DA8-BCC1-C55C-33C7532F30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5A8DF-1CAA-FF9B-3697-E6C16933852F}"/>
              </a:ext>
            </a:extLst>
          </p:cNvPr>
          <p:cNvSpPr>
            <a:spLocks noGrp="1"/>
          </p:cNvSpPr>
          <p:nvPr>
            <p:ph type="dt" sz="half" idx="10"/>
          </p:nvPr>
        </p:nvSpPr>
        <p:spPr/>
        <p:txBody>
          <a:bodyPr/>
          <a:lstStyle/>
          <a:p>
            <a:r>
              <a:rPr lang="en-US"/>
              <a:t>2/7/20XX</a:t>
            </a:r>
            <a:endParaRPr lang="en-US" dirty="0"/>
          </a:p>
        </p:txBody>
      </p:sp>
      <p:sp>
        <p:nvSpPr>
          <p:cNvPr id="5" name="Footer Placeholder 4">
            <a:extLst>
              <a:ext uri="{FF2B5EF4-FFF2-40B4-BE49-F238E27FC236}">
                <a16:creationId xmlns:a16="http://schemas.microsoft.com/office/drawing/2014/main" id="{4B9EC86E-EC4C-2C62-1E20-BA34B7E92430}"/>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919D00BE-E304-3ED2-6F7F-97DE689A2661}"/>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699333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hasCustomPrompt="1"/>
          </p:nvPr>
        </p:nvSpPr>
        <p:spPr/>
        <p:txBody>
          <a:bodyPr>
            <a:noAutofit/>
          </a:bodyPr>
          <a:lstStyle>
            <a:lvl1pPr>
              <a:defRPr sz="3600"/>
            </a:lvl1pPr>
          </a:lstStyle>
          <a:p>
            <a:r>
              <a:rPr lang="en-US" dirty="0"/>
              <a:t>Click to add title</a:t>
            </a:r>
          </a:p>
        </p:txBody>
      </p:sp>
      <p:sp>
        <p:nvSpPr>
          <p:cNvPr id="50" name="Picture Placeholder 49">
            <a:extLst>
              <a:ext uri="{FF2B5EF4-FFF2-40B4-BE49-F238E27FC236}">
                <a16:creationId xmlns:a16="http://schemas.microsoft.com/office/drawing/2014/main" id="{5496CA69-F288-4538-974D-9A68581F4941}"/>
              </a:ext>
            </a:extLst>
          </p:cNvPr>
          <p:cNvSpPr>
            <a:spLocks noGrp="1"/>
          </p:cNvSpPr>
          <p:nvPr>
            <p:ph type="pic" sz="quarter" idx="20" hasCustomPrompt="1"/>
          </p:nvPr>
        </p:nvSpPr>
        <p:spPr>
          <a:xfrm>
            <a:off x="1143000" y="2350008"/>
            <a:ext cx="1965960" cy="1801368"/>
          </a:xfrm>
          <a:solidFill>
            <a:schemeClr val="accent2"/>
          </a:solidFill>
        </p:spPr>
        <p:txBody>
          <a:bodyPr tIns="182880">
            <a:normAutofit/>
          </a:bodyPr>
          <a:lstStyle>
            <a:lvl1pPr marL="0" indent="0" algn="ctr">
              <a:buNone/>
              <a:defRPr sz="16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39" name="Text Placeholder 2">
            <a:extLst>
              <a:ext uri="{FF2B5EF4-FFF2-40B4-BE49-F238E27FC236}">
                <a16:creationId xmlns:a16="http://schemas.microsoft.com/office/drawing/2014/main" id="{1F7CBA7A-8076-4743-AD9E-CB0B2B1D1856}"/>
              </a:ext>
            </a:extLst>
          </p:cNvPr>
          <p:cNvSpPr>
            <a:spLocks noGrp="1"/>
          </p:cNvSpPr>
          <p:nvPr>
            <p:ph type="body" idx="1" hasCustomPrompt="1"/>
          </p:nvPr>
        </p:nvSpPr>
        <p:spPr>
          <a:xfrm>
            <a:off x="1145421" y="4319521"/>
            <a:ext cx="1963236" cy="365760"/>
          </a:xfrm>
        </p:spPr>
        <p:txBody>
          <a:bodyPr anchor="ctr" anchorCtr="0">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42" name="Text Placeholder 2">
            <a:extLst>
              <a:ext uri="{FF2B5EF4-FFF2-40B4-BE49-F238E27FC236}">
                <a16:creationId xmlns:a16="http://schemas.microsoft.com/office/drawing/2014/main" id="{8B03D9A7-85A7-4570-ADAF-E43C05B52D00}"/>
              </a:ext>
            </a:extLst>
          </p:cNvPr>
          <p:cNvSpPr>
            <a:spLocks noGrp="1"/>
          </p:cNvSpPr>
          <p:nvPr>
            <p:ph type="body" idx="13" hasCustomPrompt="1"/>
          </p:nvPr>
        </p:nvSpPr>
        <p:spPr>
          <a:xfrm>
            <a:off x="1143000" y="4761768"/>
            <a:ext cx="1963236" cy="741904"/>
          </a:xfrm>
        </p:spPr>
        <p:txBody>
          <a:bodyPr>
            <a:norm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51" name="Picture Placeholder 49">
            <a:extLst>
              <a:ext uri="{FF2B5EF4-FFF2-40B4-BE49-F238E27FC236}">
                <a16:creationId xmlns:a16="http://schemas.microsoft.com/office/drawing/2014/main" id="{ADF2F19D-7D9A-47B3-8711-A71F034693FE}"/>
              </a:ext>
            </a:extLst>
          </p:cNvPr>
          <p:cNvSpPr>
            <a:spLocks noGrp="1"/>
          </p:cNvSpPr>
          <p:nvPr>
            <p:ph type="pic" sz="quarter" idx="21" hasCustomPrompt="1"/>
          </p:nvPr>
        </p:nvSpPr>
        <p:spPr>
          <a:xfrm>
            <a:off x="3784636" y="2350008"/>
            <a:ext cx="1965960" cy="1801368"/>
          </a:xfrm>
          <a:solidFill>
            <a:schemeClr val="accent2"/>
          </a:solidFill>
        </p:spPr>
        <p:txBody>
          <a:bodyPr tIns="182880">
            <a:normAutofit/>
          </a:bodyPr>
          <a:lstStyle>
            <a:lvl1pPr marL="0" indent="0" algn="ctr">
              <a:buNone/>
              <a:defRPr sz="16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43" name="Text Placeholder 2">
            <a:extLst>
              <a:ext uri="{FF2B5EF4-FFF2-40B4-BE49-F238E27FC236}">
                <a16:creationId xmlns:a16="http://schemas.microsoft.com/office/drawing/2014/main" id="{790A904C-841C-438E-BD4B-C18FC28CBD03}"/>
              </a:ext>
            </a:extLst>
          </p:cNvPr>
          <p:cNvSpPr>
            <a:spLocks noGrp="1"/>
          </p:cNvSpPr>
          <p:nvPr>
            <p:ph type="body" idx="14" hasCustomPrompt="1"/>
          </p:nvPr>
        </p:nvSpPr>
        <p:spPr>
          <a:xfrm>
            <a:off x="3789781" y="4319520"/>
            <a:ext cx="1963236" cy="365760"/>
          </a:xfrm>
        </p:spPr>
        <p:txBody>
          <a:bodyPr anchor="ctr" anchorCtr="0">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44" name="Text Placeholder 2">
            <a:extLst>
              <a:ext uri="{FF2B5EF4-FFF2-40B4-BE49-F238E27FC236}">
                <a16:creationId xmlns:a16="http://schemas.microsoft.com/office/drawing/2014/main" id="{611759C1-BECA-460C-916A-079B29E05C36}"/>
              </a:ext>
            </a:extLst>
          </p:cNvPr>
          <p:cNvSpPr>
            <a:spLocks noGrp="1"/>
          </p:cNvSpPr>
          <p:nvPr>
            <p:ph type="body" idx="15" hasCustomPrompt="1"/>
          </p:nvPr>
        </p:nvSpPr>
        <p:spPr>
          <a:xfrm>
            <a:off x="3787360" y="4761767"/>
            <a:ext cx="1963236" cy="741904"/>
          </a:xfrm>
        </p:spPr>
        <p:txBody>
          <a:bodyPr>
            <a:norm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52" name="Picture Placeholder 49">
            <a:extLst>
              <a:ext uri="{FF2B5EF4-FFF2-40B4-BE49-F238E27FC236}">
                <a16:creationId xmlns:a16="http://schemas.microsoft.com/office/drawing/2014/main" id="{4519A595-9DA0-413B-A1E1-B0F059132DD1}"/>
              </a:ext>
            </a:extLst>
          </p:cNvPr>
          <p:cNvSpPr>
            <a:spLocks noGrp="1"/>
          </p:cNvSpPr>
          <p:nvPr>
            <p:ph type="pic" sz="quarter" idx="22" hasCustomPrompt="1"/>
          </p:nvPr>
        </p:nvSpPr>
        <p:spPr>
          <a:xfrm>
            <a:off x="6437376" y="2350008"/>
            <a:ext cx="1965960" cy="1801368"/>
          </a:xfrm>
          <a:solidFill>
            <a:schemeClr val="accent2"/>
          </a:solidFill>
        </p:spPr>
        <p:txBody>
          <a:bodyPr tIns="182880">
            <a:normAutofit/>
          </a:bodyPr>
          <a:lstStyle>
            <a:lvl1pPr marL="0" indent="0" algn="ctr">
              <a:buNone/>
              <a:defRPr sz="16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45" name="Text Placeholder 2">
            <a:extLst>
              <a:ext uri="{FF2B5EF4-FFF2-40B4-BE49-F238E27FC236}">
                <a16:creationId xmlns:a16="http://schemas.microsoft.com/office/drawing/2014/main" id="{C20274DC-5128-46D8-9229-02288D264936}"/>
              </a:ext>
            </a:extLst>
          </p:cNvPr>
          <p:cNvSpPr>
            <a:spLocks noGrp="1"/>
          </p:cNvSpPr>
          <p:nvPr>
            <p:ph type="body" idx="16" hasCustomPrompt="1"/>
          </p:nvPr>
        </p:nvSpPr>
        <p:spPr>
          <a:xfrm>
            <a:off x="6441406" y="4319520"/>
            <a:ext cx="1963236" cy="365760"/>
          </a:xfrm>
        </p:spPr>
        <p:txBody>
          <a:bodyPr anchor="ctr" anchorCtr="0">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46" name="Text Placeholder 2">
            <a:extLst>
              <a:ext uri="{FF2B5EF4-FFF2-40B4-BE49-F238E27FC236}">
                <a16:creationId xmlns:a16="http://schemas.microsoft.com/office/drawing/2014/main" id="{6F92FD73-9CD4-4AB0-8DEF-B9D7B1C5904D}"/>
              </a:ext>
            </a:extLst>
          </p:cNvPr>
          <p:cNvSpPr>
            <a:spLocks noGrp="1"/>
          </p:cNvSpPr>
          <p:nvPr>
            <p:ph type="body" idx="17" hasCustomPrompt="1"/>
          </p:nvPr>
        </p:nvSpPr>
        <p:spPr>
          <a:xfrm>
            <a:off x="6438985" y="4761767"/>
            <a:ext cx="1963236" cy="741904"/>
          </a:xfrm>
        </p:spPr>
        <p:txBody>
          <a:bodyPr>
            <a:norm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53" name="Picture Placeholder 49">
            <a:extLst>
              <a:ext uri="{FF2B5EF4-FFF2-40B4-BE49-F238E27FC236}">
                <a16:creationId xmlns:a16="http://schemas.microsoft.com/office/drawing/2014/main" id="{ECF2CB24-2F78-42B5-BEC0-904245F37452}"/>
              </a:ext>
            </a:extLst>
          </p:cNvPr>
          <p:cNvSpPr>
            <a:spLocks noGrp="1"/>
          </p:cNvSpPr>
          <p:nvPr>
            <p:ph type="pic" sz="quarter" idx="23" hasCustomPrompt="1"/>
          </p:nvPr>
        </p:nvSpPr>
        <p:spPr>
          <a:xfrm>
            <a:off x="9089136" y="2350008"/>
            <a:ext cx="1965960" cy="1801368"/>
          </a:xfrm>
          <a:solidFill>
            <a:schemeClr val="accent2"/>
          </a:solidFill>
        </p:spPr>
        <p:txBody>
          <a:bodyPr tIns="182880">
            <a:normAutofit/>
          </a:bodyPr>
          <a:lstStyle>
            <a:lvl1pPr marL="0" indent="0" algn="ctr">
              <a:buNone/>
              <a:defRPr sz="16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47" name="Text Placeholder 2">
            <a:extLst>
              <a:ext uri="{FF2B5EF4-FFF2-40B4-BE49-F238E27FC236}">
                <a16:creationId xmlns:a16="http://schemas.microsoft.com/office/drawing/2014/main" id="{E099301F-F262-4EB4-9AAA-D10A9CF42DCF}"/>
              </a:ext>
            </a:extLst>
          </p:cNvPr>
          <p:cNvSpPr>
            <a:spLocks noGrp="1"/>
          </p:cNvSpPr>
          <p:nvPr>
            <p:ph type="body" idx="18" hasCustomPrompt="1"/>
          </p:nvPr>
        </p:nvSpPr>
        <p:spPr>
          <a:xfrm>
            <a:off x="9090610" y="4319520"/>
            <a:ext cx="1963236" cy="365760"/>
          </a:xfrm>
        </p:spPr>
        <p:txBody>
          <a:bodyPr anchor="ctr" anchorCtr="0">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48" name="Text Placeholder 2">
            <a:extLst>
              <a:ext uri="{FF2B5EF4-FFF2-40B4-BE49-F238E27FC236}">
                <a16:creationId xmlns:a16="http://schemas.microsoft.com/office/drawing/2014/main" id="{BD5BC820-7DAB-4C8E-A7E4-A885BBE9AB8E}"/>
              </a:ext>
            </a:extLst>
          </p:cNvPr>
          <p:cNvSpPr>
            <a:spLocks noGrp="1"/>
          </p:cNvSpPr>
          <p:nvPr>
            <p:ph type="body" idx="19" hasCustomPrompt="1"/>
          </p:nvPr>
        </p:nvSpPr>
        <p:spPr>
          <a:xfrm>
            <a:off x="9088189" y="4761767"/>
            <a:ext cx="1963236" cy="741904"/>
          </a:xfrm>
        </p:spPr>
        <p:txBody>
          <a:bodyPr>
            <a:norm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en-US"/>
              <a:t>2/7/20XX</a:t>
            </a:r>
            <a:endParaRPr lang="en-US" dirty="0"/>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728327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hasCustomPrompt="1"/>
          </p:nvPr>
        </p:nvSpPr>
        <p:spPr>
          <a:xfrm>
            <a:off x="839788" y="365125"/>
            <a:ext cx="10515600" cy="1325563"/>
          </a:xfrm>
        </p:spPr>
        <p:txBody>
          <a:bodyPr>
            <a:noAutofit/>
          </a:bodyPr>
          <a:lstStyle>
            <a:lvl1pPr>
              <a:defRPr sz="3600"/>
            </a:lvl1pPr>
          </a:lstStyle>
          <a:p>
            <a:r>
              <a:rPr lang="en-US" dirty="0"/>
              <a:t>Click to add title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hasCustomPrompt="1"/>
          </p:nvPr>
        </p:nvSpPr>
        <p:spPr>
          <a:xfrm>
            <a:off x="839788" y="1734325"/>
            <a:ext cx="3200400" cy="823912"/>
          </a:xfrm>
        </p:spPr>
        <p:txBody>
          <a:bodyPr anchor="ctr" anchorCtr="0">
            <a:no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hasCustomPrompt="1"/>
          </p:nvPr>
        </p:nvSpPr>
        <p:spPr>
          <a:xfrm>
            <a:off x="4495800" y="1734325"/>
            <a:ext cx="3200400" cy="823912"/>
          </a:xfrm>
        </p:spPr>
        <p:txBody>
          <a:bodyPr anchor="ctr" anchorCtr="0">
            <a:no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ext Placeholder 4">
            <a:extLst>
              <a:ext uri="{FF2B5EF4-FFF2-40B4-BE49-F238E27FC236}">
                <a16:creationId xmlns:a16="http://schemas.microsoft.com/office/drawing/2014/main" id="{90851D2E-FEBE-45BF-A78F-C1F61B6C3856}"/>
              </a:ext>
            </a:extLst>
          </p:cNvPr>
          <p:cNvSpPr>
            <a:spLocks noGrp="1"/>
          </p:cNvSpPr>
          <p:nvPr>
            <p:ph type="body" sz="quarter" idx="13" hasCustomPrompt="1"/>
          </p:nvPr>
        </p:nvSpPr>
        <p:spPr>
          <a:xfrm>
            <a:off x="8151812" y="1734325"/>
            <a:ext cx="3200400" cy="823912"/>
          </a:xfrm>
        </p:spPr>
        <p:txBody>
          <a:bodyPr anchor="ctr" anchorCtr="0">
            <a:no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3" name="Content Placeholder 12">
            <a:extLst>
              <a:ext uri="{FF2B5EF4-FFF2-40B4-BE49-F238E27FC236}">
                <a16:creationId xmlns:a16="http://schemas.microsoft.com/office/drawing/2014/main" id="{5A1DD22B-00DF-98CC-A6C5-5047A667E4D2}"/>
              </a:ext>
            </a:extLst>
          </p:cNvPr>
          <p:cNvSpPr>
            <a:spLocks noGrp="1"/>
          </p:cNvSpPr>
          <p:nvPr>
            <p:ph sz="quarter" idx="15"/>
          </p:nvPr>
        </p:nvSpPr>
        <p:spPr>
          <a:xfrm>
            <a:off x="839788" y="2557463"/>
            <a:ext cx="3200400" cy="369728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2">
            <a:extLst>
              <a:ext uri="{FF2B5EF4-FFF2-40B4-BE49-F238E27FC236}">
                <a16:creationId xmlns:a16="http://schemas.microsoft.com/office/drawing/2014/main" id="{5A20DE29-68EB-3B0E-4AB0-D9228D603A14}"/>
              </a:ext>
            </a:extLst>
          </p:cNvPr>
          <p:cNvSpPr>
            <a:spLocks noGrp="1"/>
          </p:cNvSpPr>
          <p:nvPr>
            <p:ph sz="quarter" idx="16"/>
          </p:nvPr>
        </p:nvSpPr>
        <p:spPr>
          <a:xfrm>
            <a:off x="4495800" y="2557463"/>
            <a:ext cx="3200400" cy="369728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2">
            <a:extLst>
              <a:ext uri="{FF2B5EF4-FFF2-40B4-BE49-F238E27FC236}">
                <a16:creationId xmlns:a16="http://schemas.microsoft.com/office/drawing/2014/main" id="{9D1CB7B2-DFA8-1ABE-2DF7-6CF9FA035CE8}"/>
              </a:ext>
            </a:extLst>
          </p:cNvPr>
          <p:cNvSpPr>
            <a:spLocks noGrp="1"/>
          </p:cNvSpPr>
          <p:nvPr>
            <p:ph sz="quarter" idx="17"/>
          </p:nvPr>
        </p:nvSpPr>
        <p:spPr>
          <a:xfrm>
            <a:off x="8151812" y="2557463"/>
            <a:ext cx="3200400" cy="369728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en-US"/>
              <a:t>2/7/20XX</a:t>
            </a:r>
            <a:endParaRPr lang="en-US" dirty="0"/>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760255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FC1870-C7ED-435A-8479-DFD344B9375D}"/>
              </a:ext>
            </a:extLst>
          </p:cNvPr>
          <p:cNvSpPr>
            <a:spLocks noGrp="1"/>
          </p:cNvSpPr>
          <p:nvPr>
            <p:ph type="title"/>
          </p:nvPr>
        </p:nvSpPr>
        <p:spPr>
          <a:xfrm>
            <a:off x="1143001" y="533400"/>
            <a:ext cx="5496636" cy="1606118"/>
          </a:xfrm>
        </p:spPr>
        <p:txBody>
          <a:bodyPr>
            <a:noAutofit/>
          </a:bodyPr>
          <a:lstStyle>
            <a:lvl1pPr>
              <a:defRPr sz="3600"/>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855DAF2-123D-4C27-95D2-974B571079F3}"/>
              </a:ext>
            </a:extLst>
          </p:cNvPr>
          <p:cNvSpPr>
            <a:spLocks noGrp="1"/>
          </p:cNvSpPr>
          <p:nvPr>
            <p:ph idx="1" hasCustomPrompt="1"/>
          </p:nvPr>
        </p:nvSpPr>
        <p:spPr>
          <a:xfrm>
            <a:off x="1143001" y="2229347"/>
            <a:ext cx="5496636" cy="3821743"/>
          </a:xfrm>
        </p:spPr>
        <p:txBody>
          <a:bodyPr/>
          <a:lstStyle>
            <a:lvl1pPr marL="0" indent="0">
              <a:buNone/>
              <a:defRPr/>
            </a:lvl1pPr>
          </a:lstStyle>
          <a:p>
            <a:r>
              <a:rPr lang="en-US" dirty="0"/>
              <a:t>Click to add object</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14" name="Picture Placeholder 11">
            <a:extLst>
              <a:ext uri="{FF2B5EF4-FFF2-40B4-BE49-F238E27FC236}">
                <a16:creationId xmlns:a16="http://schemas.microsoft.com/office/drawing/2014/main" id="{E3769467-BA9B-49FE-B40A-419EF32766CE}"/>
              </a:ext>
            </a:extLst>
          </p:cNvPr>
          <p:cNvSpPr>
            <a:spLocks noGrp="1"/>
          </p:cNvSpPr>
          <p:nvPr>
            <p:ph type="pic" sz="quarter" idx="14" hasCustomPrompt="1"/>
          </p:nvPr>
        </p:nvSpPr>
        <p:spPr>
          <a:xfrm>
            <a:off x="7186070" y="0"/>
            <a:ext cx="2463897" cy="3429000"/>
          </a:xfrm>
          <a:solidFill>
            <a:schemeClr val="accent2"/>
          </a:solidFill>
        </p:spPr>
        <p:txBody>
          <a:bodyPr tIns="365760">
            <a:normAutofit/>
          </a:bodyPr>
          <a:lstStyle>
            <a:lvl1pPr marL="0" indent="0" algn="ctr">
              <a:buNone/>
              <a:defRPr sz="18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12" name="Picture Placeholder 11">
            <a:extLst>
              <a:ext uri="{FF2B5EF4-FFF2-40B4-BE49-F238E27FC236}">
                <a16:creationId xmlns:a16="http://schemas.microsoft.com/office/drawing/2014/main" id="{77878E15-1592-426F-A454-7F4568224567}"/>
              </a:ext>
            </a:extLst>
          </p:cNvPr>
          <p:cNvSpPr>
            <a:spLocks noGrp="1"/>
          </p:cNvSpPr>
          <p:nvPr>
            <p:ph type="pic" sz="quarter" idx="13" hasCustomPrompt="1"/>
          </p:nvPr>
        </p:nvSpPr>
        <p:spPr>
          <a:xfrm>
            <a:off x="9649155" y="0"/>
            <a:ext cx="2539797" cy="3429000"/>
          </a:xfrm>
          <a:solidFill>
            <a:schemeClr val="accent2"/>
          </a:solidFill>
        </p:spPr>
        <p:txBody>
          <a:bodyPr tIns="365760">
            <a:normAutofit/>
          </a:bodyPr>
          <a:lstStyle>
            <a:lvl1pPr marL="0" indent="0" algn="ctr">
              <a:buNone/>
              <a:defRPr sz="18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16" name="Picture Placeholder 11">
            <a:extLst>
              <a:ext uri="{FF2B5EF4-FFF2-40B4-BE49-F238E27FC236}">
                <a16:creationId xmlns:a16="http://schemas.microsoft.com/office/drawing/2014/main" id="{E318F348-8CAC-4ADD-8162-E88487E44EBB}"/>
              </a:ext>
            </a:extLst>
          </p:cNvPr>
          <p:cNvSpPr>
            <a:spLocks noGrp="1"/>
          </p:cNvSpPr>
          <p:nvPr>
            <p:ph type="pic" sz="quarter" idx="16" hasCustomPrompt="1"/>
          </p:nvPr>
        </p:nvSpPr>
        <p:spPr>
          <a:xfrm>
            <a:off x="7186070" y="3383280"/>
            <a:ext cx="2463897" cy="3474720"/>
          </a:xfrm>
          <a:solidFill>
            <a:schemeClr val="accent2"/>
          </a:solidFill>
        </p:spPr>
        <p:txBody>
          <a:bodyPr tIns="365760">
            <a:normAutofit/>
          </a:bodyPr>
          <a:lstStyle>
            <a:lvl1pPr marL="0" indent="0" algn="ctr">
              <a:buNone/>
              <a:defRPr sz="18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15" name="Picture Placeholder 11">
            <a:extLst>
              <a:ext uri="{FF2B5EF4-FFF2-40B4-BE49-F238E27FC236}">
                <a16:creationId xmlns:a16="http://schemas.microsoft.com/office/drawing/2014/main" id="{C762F208-8E03-4B5E-9F11-0F01147F6A47}"/>
              </a:ext>
            </a:extLst>
          </p:cNvPr>
          <p:cNvSpPr>
            <a:spLocks noGrp="1"/>
          </p:cNvSpPr>
          <p:nvPr>
            <p:ph type="pic" sz="quarter" idx="15" hasCustomPrompt="1"/>
          </p:nvPr>
        </p:nvSpPr>
        <p:spPr>
          <a:xfrm>
            <a:off x="9649155" y="3383280"/>
            <a:ext cx="2539797" cy="3474720"/>
          </a:xfrm>
          <a:solidFill>
            <a:schemeClr val="accent2"/>
          </a:solidFill>
        </p:spPr>
        <p:txBody>
          <a:bodyPr tIns="365760">
            <a:normAutofit/>
          </a:bodyPr>
          <a:lstStyle>
            <a:lvl1pPr marL="0" indent="0" algn="ctr">
              <a:buNone/>
              <a:defRPr sz="18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lvl1pPr>
              <a:defRPr>
                <a:solidFill>
                  <a:schemeClr val="bg1"/>
                </a:solidFill>
              </a:defRPr>
            </a:lvl1p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lvl1pPr>
              <a:defRPr>
                <a:solidFill>
                  <a:schemeClr val="bg1"/>
                </a:solidFill>
              </a:defRPr>
            </a:lvl1pPr>
          </a:lstStyle>
          <a:p>
            <a:fld id="{312CC964-A50B-4C29-B4E4-2C30BB34CCF3}" type="slidenum">
              <a:rPr lang="en-US" smtClean="0"/>
              <a:pPr/>
              <a:t>‹#›</a:t>
            </a:fld>
            <a:endParaRPr lang="en-US" dirty="0"/>
          </a:p>
        </p:txBody>
      </p:sp>
    </p:spTree>
    <p:extLst>
      <p:ext uri="{BB962C8B-B14F-4D97-AF65-F5344CB8AC3E}">
        <p14:creationId xmlns:p14="http://schemas.microsoft.com/office/powerpoint/2010/main" val="459711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43FF111-78CB-4983-B8F5-B6B8AB608EB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7213E2B-F1F4-4058-B2C2-73EC82E30701}"/>
              </a:ext>
            </a:extLst>
          </p:cNvPr>
          <p:cNvSpPr>
            <a:spLocks noGrp="1"/>
          </p:cNvSpPr>
          <p:nvPr>
            <p:ph type="ctrTitle"/>
          </p:nvPr>
        </p:nvSpPr>
        <p:spPr>
          <a:xfrm>
            <a:off x="5083790" y="1064715"/>
            <a:ext cx="6153912" cy="3922755"/>
          </a:xfrm>
        </p:spPr>
        <p:txBody>
          <a:bodyPr>
            <a:noAutofit/>
          </a:bodyPr>
          <a:lstStyle>
            <a:lvl1pPr algn="l">
              <a:defRPr sz="4400"/>
            </a:lvl1pPr>
          </a:lstStyle>
          <a:p>
            <a:pPr algn="r"/>
            <a:r>
              <a:rPr lang="en-US"/>
              <a:t>Click to edit Master title style</a:t>
            </a:r>
            <a:endParaRPr lang="en-US" dirty="0"/>
          </a:p>
        </p:txBody>
      </p:sp>
      <p:sp>
        <p:nvSpPr>
          <p:cNvPr id="7" name="Subtitle 2">
            <a:extLst>
              <a:ext uri="{FF2B5EF4-FFF2-40B4-BE49-F238E27FC236}">
                <a16:creationId xmlns:a16="http://schemas.microsoft.com/office/drawing/2014/main" id="{6F3C210C-32A8-4833-93AA-B97D51CEA9A5}"/>
              </a:ext>
            </a:extLst>
          </p:cNvPr>
          <p:cNvSpPr>
            <a:spLocks noGrp="1"/>
          </p:cNvSpPr>
          <p:nvPr>
            <p:ph type="subTitle" idx="1"/>
          </p:nvPr>
        </p:nvSpPr>
        <p:spPr>
          <a:xfrm>
            <a:off x="5083790" y="5033339"/>
            <a:ext cx="6157951" cy="835833"/>
          </a:xfrm>
        </p:spPr>
        <p:txBody>
          <a:bodyPr anchor="ctr" anchorCtr="0">
            <a:noAutofit/>
          </a:bodyPr>
          <a:lstStyle>
            <a:lvl1pPr>
              <a:buNone/>
              <a:defRPr/>
            </a:lvl1pPr>
          </a:lstStyle>
          <a:p>
            <a:pPr algn="r"/>
            <a:r>
              <a:rPr lang="en-US"/>
              <a:t>Click to edit Master subtitle style</a:t>
            </a:r>
            <a:endParaRPr lang="en-US" dirty="0"/>
          </a:p>
        </p:txBody>
      </p:sp>
      <p:cxnSp>
        <p:nvCxnSpPr>
          <p:cNvPr id="9" name="Straight Connector 8">
            <a:extLst>
              <a:ext uri="{FF2B5EF4-FFF2-40B4-BE49-F238E27FC236}">
                <a16:creationId xmlns:a16="http://schemas.microsoft.com/office/drawing/2014/main" id="{F9FA8250-8F05-4500-98CD-AD8B9E2BABCB}"/>
              </a:ext>
              <a:ext uri="{C183D7F6-B498-43B3-948B-1728B52AA6E4}">
                <adec:decorative xmlns:adec="http://schemas.microsoft.com/office/drawing/2017/decorative" val="1"/>
              </a:ext>
            </a:extLst>
          </p:cNvPr>
          <p:cNvCxnSpPr>
            <a:cxnSpLocks/>
          </p:cNvCxnSpPr>
          <p:nvPr userDrawn="1"/>
        </p:nvCxnSpPr>
        <p:spPr>
          <a:xfrm flipH="1">
            <a:off x="3418764" y="0"/>
            <a:ext cx="815637"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4A7590-29E0-4C43-A12B-EE5A8672A9B9}"/>
              </a:ext>
              <a:ext uri="{C183D7F6-B498-43B3-948B-1728B52AA6E4}">
                <adec:decorative xmlns:adec="http://schemas.microsoft.com/office/drawing/2017/decorative" val="1"/>
              </a:ext>
            </a:extLst>
          </p:cNvPr>
          <p:cNvCxnSpPr>
            <a:cxnSpLocks/>
          </p:cNvCxnSpPr>
          <p:nvPr userDrawn="1"/>
        </p:nvCxnSpPr>
        <p:spPr>
          <a:xfrm>
            <a:off x="0" y="5468380"/>
            <a:ext cx="6096000" cy="13896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8440C747-2FA3-4C97-A0A7-52520A197E23}"/>
              </a:ext>
            </a:extLst>
          </p:cNvPr>
          <p:cNvSpPr>
            <a:spLocks noGrp="1"/>
          </p:cNvSpPr>
          <p:nvPr>
            <p:ph type="pic" sz="quarter" idx="13"/>
          </p:nvPr>
        </p:nvSpPr>
        <p:spPr>
          <a:xfrm>
            <a:off x="-4444" y="0"/>
            <a:ext cx="4811317" cy="6857998"/>
          </a:xfrm>
          <a:custGeom>
            <a:avLst/>
            <a:gdLst>
              <a:gd name="connsiteX0" fmla="*/ 0 w 4811317"/>
              <a:gd name="connsiteY0" fmla="*/ 0 h 6857998"/>
              <a:gd name="connsiteX1" fmla="*/ 4811317 w 4811317"/>
              <a:gd name="connsiteY1" fmla="*/ 0 h 6857998"/>
              <a:gd name="connsiteX2" fmla="*/ 2712446 w 4811317"/>
              <a:gd name="connsiteY2" fmla="*/ 6857998 h 6857998"/>
              <a:gd name="connsiteX3" fmla="*/ 0 w 4811317"/>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4811317" h="6857998">
                <a:moveTo>
                  <a:pt x="0" y="0"/>
                </a:moveTo>
                <a:lnTo>
                  <a:pt x="4811317" y="0"/>
                </a:lnTo>
                <a:lnTo>
                  <a:pt x="2712446" y="6857998"/>
                </a:lnTo>
                <a:lnTo>
                  <a:pt x="0" y="6857998"/>
                </a:lnTo>
                <a:close/>
              </a:path>
            </a:pathLst>
          </a:custGeom>
          <a:solidFill>
            <a:schemeClr val="accent2"/>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506046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BDD9099-6901-40BC-B1DA-AD6ADD5C6099}"/>
              </a:ext>
            </a:extLst>
          </p:cNvPr>
          <p:cNvSpPr>
            <a:spLocks noGrp="1"/>
          </p:cNvSpPr>
          <p:nvPr>
            <p:ph type="pic" sz="quarter" idx="14"/>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userDrawn="1">
            <p:ph type="ctrTitle"/>
          </p:nvPr>
        </p:nvSpPr>
        <p:spPr>
          <a:xfrm>
            <a:off x="458724" y="4524231"/>
            <a:ext cx="11274552" cy="1162499"/>
          </a:xfrm>
          <a:solidFill>
            <a:schemeClr val="tx1">
              <a:alpha val="10000"/>
            </a:schemeClr>
          </a:solidFill>
          <a:ln w="38100">
            <a:solidFill>
              <a:schemeClr val="tx2"/>
            </a:solidFill>
          </a:ln>
        </p:spPr>
        <p:txBody>
          <a:bodyPr lIns="274320" anchor="ctr">
            <a:normAutofit/>
          </a:bodyPr>
          <a:lstStyle>
            <a:lvl1pPr algn="l">
              <a:lnSpc>
                <a:spcPct val="108000"/>
              </a:lnSpc>
              <a:defRPr sz="4400" spc="100" baseline="0">
                <a:solidFill>
                  <a:schemeClr val="accent5">
                    <a:lumMod val="20000"/>
                    <a:lumOff val="8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userDrawn="1">
            <p:ph type="subTitle" idx="1" hasCustomPrompt="1"/>
          </p:nvPr>
        </p:nvSpPr>
        <p:spPr>
          <a:xfrm>
            <a:off x="458723" y="5686727"/>
            <a:ext cx="5637271" cy="692639"/>
          </a:xfrm>
          <a:solidFill>
            <a:schemeClr val="tx1">
              <a:alpha val="10000"/>
            </a:schemeClr>
          </a:solidFill>
          <a:ln w="38100">
            <a:solidFill>
              <a:schemeClr val="tx2"/>
            </a:solidFill>
          </a:ln>
        </p:spPr>
        <p:txBody>
          <a:bodyPr lIns="274320" anchor="ctr">
            <a:normAutofit/>
          </a:bodyPr>
          <a:lstStyle>
            <a:lvl1pPr marL="0" indent="0" algn="l">
              <a:lnSpc>
                <a:spcPct val="108000"/>
              </a:lnSpc>
              <a:spcBef>
                <a:spcPts val="0"/>
              </a:spcBef>
              <a:buNone/>
              <a:defRPr sz="1800" cap="all" spc="100" baseline="0">
                <a:solidFill>
                  <a:schemeClr val="accent5">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sp>
        <p:nvSpPr>
          <p:cNvPr id="9" name="Text Placeholder 8">
            <a:extLst>
              <a:ext uri="{FF2B5EF4-FFF2-40B4-BE49-F238E27FC236}">
                <a16:creationId xmlns:a16="http://schemas.microsoft.com/office/drawing/2014/main" id="{AEC85266-52B0-409F-8CE4-E444E424D5E1}"/>
              </a:ext>
            </a:extLst>
          </p:cNvPr>
          <p:cNvSpPr>
            <a:spLocks noGrp="1"/>
          </p:cNvSpPr>
          <p:nvPr userDrawn="1">
            <p:ph type="body" sz="quarter" idx="13" hasCustomPrompt="1"/>
          </p:nvPr>
        </p:nvSpPr>
        <p:spPr>
          <a:xfrm>
            <a:off x="6095993" y="5686727"/>
            <a:ext cx="5637269" cy="692638"/>
          </a:xfrm>
          <a:solidFill>
            <a:schemeClr val="tx1">
              <a:alpha val="10000"/>
            </a:schemeClr>
          </a:solidFill>
          <a:ln w="38100">
            <a:solidFill>
              <a:schemeClr val="tx2"/>
            </a:solidFill>
          </a:ln>
        </p:spPr>
        <p:txBody>
          <a:bodyPr lIns="274320" anchor="ctr">
            <a:normAutofit/>
          </a:bodyPr>
          <a:lstStyle>
            <a:lvl1pPr marL="0" indent="0" algn="l">
              <a:lnSpc>
                <a:spcPct val="108000"/>
              </a:lnSpc>
              <a:spcBef>
                <a:spcPts val="0"/>
              </a:spcBef>
              <a:buNone/>
              <a:defRPr sz="1800" cap="all" spc="100" baseline="0">
                <a:solidFill>
                  <a:schemeClr val="accent5">
                    <a:lumMod val="20000"/>
                    <a:lumOff val="80000"/>
                  </a:schemeClr>
                </a:solidFill>
              </a:defRPr>
            </a:lvl1pPr>
          </a:lstStyle>
          <a:p>
            <a:pPr lvl="0"/>
            <a:r>
              <a:rPr lang="en-US" dirty="0"/>
              <a:t>DATE</a:t>
            </a:r>
          </a:p>
        </p:txBody>
      </p:sp>
    </p:spTree>
    <p:extLst>
      <p:ext uri="{BB962C8B-B14F-4D97-AF65-F5344CB8AC3E}">
        <p14:creationId xmlns:p14="http://schemas.microsoft.com/office/powerpoint/2010/main" val="3385257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A41CBEE4-3FAE-4685-BA5D-89EE53B32DBC}"/>
              </a:ext>
            </a:extLst>
          </p:cNvPr>
          <p:cNvSpPr>
            <a:spLocks noGrp="1"/>
          </p:cNvSpPr>
          <p:nvPr>
            <p:ph type="pic" sz="quarter" idx="14"/>
          </p:nvPr>
        </p:nvSpPr>
        <p:spPr>
          <a:xfrm>
            <a:off x="1524" y="-7620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78251" y="685800"/>
            <a:ext cx="3959352" cy="5486400"/>
          </a:xfrm>
          <a:solidFill>
            <a:schemeClr val="tx2">
              <a:lumMod val="20000"/>
              <a:lumOff val="80000"/>
              <a:alpha val="90000"/>
            </a:schemeClr>
          </a:solidFill>
          <a:ln w="38100" cmpd="sng">
            <a:solidFill>
              <a:schemeClr val="accent5">
                <a:lumMod val="50000"/>
              </a:schemeClr>
            </a:solidFill>
          </a:ln>
        </p:spPr>
        <p:txBody>
          <a:bodyPr lIns="274320" tIns="457200" rIns="274320" anchor="t">
            <a:noAutofit/>
          </a:bodyPr>
          <a:lstStyle>
            <a:lvl1pPr algn="ctr">
              <a:defRPr spc="100" baseline="0">
                <a:solidFill>
                  <a:schemeClr val="accent3">
                    <a:lumMod val="25000"/>
                  </a:schemeClr>
                </a:solidFill>
              </a:defRPr>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lvl1pPr>
              <a:defRPr/>
            </a:lvl1pPr>
          </a:lstStyle>
          <a:p>
            <a:fld id="{2786B25C-339B-455A-9572-354E637E1094}" type="datetime1">
              <a:rPr lang="en-US" smtClean="0"/>
              <a:t>11/10/2024</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a:t>Presenter : Dr. Soumaya Askri</a:t>
            </a:r>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9" name="Text Placeholder 8">
            <a:extLst>
              <a:ext uri="{FF2B5EF4-FFF2-40B4-BE49-F238E27FC236}">
                <a16:creationId xmlns:a16="http://schemas.microsoft.com/office/drawing/2014/main" id="{6A67D98D-D4C9-49C3-B1D7-0D6F2D3371BB}"/>
              </a:ext>
            </a:extLst>
          </p:cNvPr>
          <p:cNvSpPr>
            <a:spLocks noGrp="1"/>
          </p:cNvSpPr>
          <p:nvPr>
            <p:ph type="body" sz="quarter" idx="15" hasCustomPrompt="1"/>
          </p:nvPr>
        </p:nvSpPr>
        <p:spPr>
          <a:xfrm>
            <a:off x="592551" y="800100"/>
            <a:ext cx="3730752" cy="5257800"/>
          </a:xfrm>
          <a:ln w="12700">
            <a:solidFill>
              <a:schemeClr val="tx2"/>
            </a:solidFill>
          </a:ln>
        </p:spPr>
        <p:txBody>
          <a:bodyPr lIns="274320" tIns="1371600" rIns="274320">
            <a:noAutofit/>
          </a:bodyPr>
          <a:lstStyle>
            <a:lvl1pPr marL="0" indent="0" algn="ctr">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3" name="Title 1" hidden="1">
            <a:extLst>
              <a:ext uri="{FF2B5EF4-FFF2-40B4-BE49-F238E27FC236}">
                <a16:creationId xmlns:a16="http://schemas.microsoft.com/office/drawing/2014/main" id="{3F2612BA-64D8-41EC-9F7A-0615FD68EDCA}"/>
              </a:ext>
            </a:extLst>
          </p:cNvPr>
          <p:cNvSpPr txBox="1">
            <a:spLocks/>
          </p:cNvSpPr>
          <p:nvPr userDrawn="1"/>
        </p:nvSpPr>
        <p:spPr>
          <a:xfrm>
            <a:off x="1005398" y="960120"/>
            <a:ext cx="29718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spc="40" baseline="0">
                <a:solidFill>
                  <a:schemeClr val="accent3">
                    <a:lumMod val="25000"/>
                  </a:schemeClr>
                </a:solidFill>
                <a:latin typeface="+mj-lt"/>
                <a:ea typeface="+mj-ea"/>
                <a:cs typeface="+mj-cs"/>
              </a:defRPr>
            </a:lvl1pPr>
          </a:lstStyle>
          <a:p>
            <a:pPr algn="ctr"/>
            <a:r>
              <a:rPr lang="en-US" spc="100" dirty="0">
                <a:latin typeface="Elephant Pro" pitchFamily="2" charset="0"/>
              </a:rPr>
              <a:t>Agenda</a:t>
            </a:r>
          </a:p>
        </p:txBody>
      </p:sp>
    </p:spTree>
    <p:extLst>
      <p:ext uri="{BB962C8B-B14F-4D97-AF65-F5344CB8AC3E}">
        <p14:creationId xmlns:p14="http://schemas.microsoft.com/office/powerpoint/2010/main" val="1611277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eet the presenter">
    <p:spTree>
      <p:nvGrpSpPr>
        <p:cNvPr id="1" name=""/>
        <p:cNvGrpSpPr/>
        <p:nvPr/>
      </p:nvGrpSpPr>
      <p:grpSpPr>
        <a:xfrm>
          <a:off x="0" y="0"/>
          <a:ext cx="0" cy="0"/>
          <a:chOff x="0" y="0"/>
          <a:chExt cx="0" cy="0"/>
        </a:xfrm>
      </p:grpSpPr>
      <p:pic>
        <p:nvPicPr>
          <p:cNvPr id="10" name="Picture 9" descr="photo of marble&#10;">
            <a:extLst>
              <a:ext uri="{FF2B5EF4-FFF2-40B4-BE49-F238E27FC236}">
                <a16:creationId xmlns:a16="http://schemas.microsoft.com/office/drawing/2014/main" id="{CEFBE0D1-09DC-41AA-9A18-E5E07B941D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01859217-510A-4C29-85EE-456A26AAC78C}"/>
              </a:ext>
            </a:extLst>
          </p:cNvPr>
          <p:cNvSpPr/>
          <p:nvPr userDrawn="1"/>
        </p:nvSpPr>
        <p:spPr>
          <a:xfrm>
            <a:off x="466163" y="457200"/>
            <a:ext cx="11274552" cy="5943600"/>
          </a:xfrm>
          <a:prstGeom prst="rect">
            <a:avLst/>
          </a:prstGeom>
          <a:solidFill>
            <a:schemeClr val="tx2">
              <a:lumMod val="20000"/>
              <a:lumOff val="80000"/>
              <a:alpha val="7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960120" y="960120"/>
            <a:ext cx="4645152" cy="914400"/>
          </a:xfrm>
        </p:spPr>
        <p:txBody>
          <a:bodyPr/>
          <a:lstStyle>
            <a:lvl1pPr algn="ctr">
              <a:defRPr>
                <a:solidFill>
                  <a:schemeClr val="accent3">
                    <a:lumMod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960120" y="3962399"/>
            <a:ext cx="4617720" cy="2103120"/>
          </a:xfrm>
        </p:spPr>
        <p:txBody>
          <a:bodyPr>
            <a:normAutofit/>
          </a:bodyPr>
          <a:lstStyle>
            <a:lvl1pPr marL="0" indent="0" algn="ctr">
              <a:lnSpc>
                <a:spcPts val="2100"/>
              </a:lnSpc>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fld id="{FC4E137F-BD63-4EA2-AEF4-44FC882D3DEE}" type="datetime1">
              <a:rPr lang="en-US" smtClean="0"/>
              <a:t>11/10/2024</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a:t>Presenter : Dr. Soumaya Askri</a:t>
            </a:r>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8" name="Picture Placeholder 7">
            <a:extLst>
              <a:ext uri="{FF2B5EF4-FFF2-40B4-BE49-F238E27FC236}">
                <a16:creationId xmlns:a16="http://schemas.microsoft.com/office/drawing/2014/main" id="{A3DDCF11-EBBF-48BB-8FF1-3BCC5342FE32}"/>
              </a:ext>
            </a:extLst>
          </p:cNvPr>
          <p:cNvSpPr>
            <a:spLocks noGrp="1"/>
          </p:cNvSpPr>
          <p:nvPr>
            <p:ph type="pic" sz="quarter" idx="13"/>
          </p:nvPr>
        </p:nvSpPr>
        <p:spPr>
          <a:xfrm>
            <a:off x="6316571" y="777240"/>
            <a:ext cx="5029200" cy="5303520"/>
          </a:xfrm>
          <a:solidFill>
            <a:schemeClr val="bg1"/>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C5D1F2BB-3E57-46BA-8BCC-5F9B17C8BDB3}"/>
              </a:ext>
            </a:extLst>
          </p:cNvPr>
          <p:cNvSpPr>
            <a:spLocks noGrp="1"/>
          </p:cNvSpPr>
          <p:nvPr>
            <p:ph type="body" sz="quarter" idx="14" hasCustomPrompt="1"/>
          </p:nvPr>
        </p:nvSpPr>
        <p:spPr>
          <a:xfrm>
            <a:off x="960120" y="3172968"/>
            <a:ext cx="4617720" cy="457200"/>
          </a:xfrm>
        </p:spPr>
        <p:txBody>
          <a:bodyPr>
            <a:noAutofit/>
          </a:bodyPr>
          <a:lstStyle>
            <a:lvl1pPr marL="0" indent="0" algn="ctr">
              <a:buNone/>
              <a:defRPr sz="2000" b="0" spc="300">
                <a:solidFill>
                  <a:schemeClr val="accent3">
                    <a:lumMod val="25000"/>
                  </a:schemeClr>
                </a:solidFill>
                <a:latin typeface="+mn-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NAME</a:t>
            </a:r>
          </a:p>
        </p:txBody>
      </p:sp>
      <p:pic>
        <p:nvPicPr>
          <p:cNvPr id="14" name="Graphic 13" descr="sprig icon&#10;">
            <a:extLst>
              <a:ext uri="{FF2B5EF4-FFF2-40B4-BE49-F238E27FC236}">
                <a16:creationId xmlns:a16="http://schemas.microsoft.com/office/drawing/2014/main" id="{8203CE7C-A0C4-4B19-BD99-5B8977E6941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865924">
            <a:off x="2641877" y="2157078"/>
            <a:ext cx="1280160" cy="662539"/>
          </a:xfrm>
          <a:prstGeom prst="rect">
            <a:avLst/>
          </a:prstGeom>
        </p:spPr>
      </p:pic>
    </p:spTree>
    <p:extLst>
      <p:ext uri="{BB962C8B-B14F-4D97-AF65-F5344CB8AC3E}">
        <p14:creationId xmlns:p14="http://schemas.microsoft.com/office/powerpoint/2010/main" val="3998293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F4FF3C43-7D8E-4810-A3BC-9AE3209111DB}"/>
              </a:ext>
            </a:extLst>
          </p:cNvPr>
          <p:cNvSpPr>
            <a:spLocks noGrp="1"/>
          </p:cNvSpPr>
          <p:nvPr>
            <p:ph type="pic" sz="quarter" idx="13"/>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143000" y="960120"/>
            <a:ext cx="4114800" cy="914400"/>
          </a:xfrm>
        </p:spPr>
        <p:txBody>
          <a:bodyPr anchor="b">
            <a:normAutofit/>
          </a:bodyPr>
          <a:lstStyle>
            <a:lvl1pPr algn="ctr">
              <a:defRPr sz="3200">
                <a:solidFill>
                  <a:schemeClr val="accent3">
                    <a:lumMod val="25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371600" y="3136392"/>
            <a:ext cx="3657600" cy="1627632"/>
          </a:xfrm>
        </p:spPr>
        <p:txBody>
          <a:bodyPr>
            <a:normAutofit/>
          </a:bodyPr>
          <a:lstStyle>
            <a:lvl1pPr marL="0" indent="0" algn="ctr">
              <a:lnSpc>
                <a:spcPts val="2100"/>
              </a:lnSpc>
              <a:buNone/>
              <a:defRPr sz="1400">
                <a:solidFill>
                  <a:schemeClr val="accent3">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p>
            <a:fld id="{A1F7DA4D-E364-4726-B2A6-1866195954F1}" type="datetime1">
              <a:rPr lang="en-US" smtClean="0"/>
              <a:t>11/10/2024</a:t>
            </a:fld>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p>
            <a:r>
              <a:rPr lang="en-US"/>
              <a:t>Presenter : Dr. Soumaya Askri</a:t>
            </a:r>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009614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eakout questions">
    <p:spTree>
      <p:nvGrpSpPr>
        <p:cNvPr id="1" name=""/>
        <p:cNvGrpSpPr/>
        <p:nvPr/>
      </p:nvGrpSpPr>
      <p:grpSpPr>
        <a:xfrm>
          <a:off x="0" y="0"/>
          <a:ext cx="0" cy="0"/>
          <a:chOff x="0" y="0"/>
          <a:chExt cx="0" cy="0"/>
        </a:xfrm>
      </p:grpSpPr>
      <p:pic>
        <p:nvPicPr>
          <p:cNvPr id="18" name="Picture 17" descr="image of marble texture">
            <a:extLst>
              <a:ext uri="{FF2B5EF4-FFF2-40B4-BE49-F238E27FC236}">
                <a16:creationId xmlns:a16="http://schemas.microsoft.com/office/drawing/2014/main" id="{DE4FCA92-4B09-4386-A95D-2823C777C5B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70056CF5-B0DF-4053-8A82-BBBE7FF686BE}"/>
              </a:ext>
            </a:extLst>
          </p:cNvPr>
          <p:cNvSpPr/>
          <p:nvPr userDrawn="1"/>
        </p:nvSpPr>
        <p:spPr>
          <a:xfrm>
            <a:off x="442118" y="457200"/>
            <a:ext cx="11274552" cy="5943600"/>
          </a:xfrm>
          <a:prstGeom prst="rect">
            <a:avLst/>
          </a:prstGeom>
          <a:solidFill>
            <a:schemeClr val="tx2">
              <a:lumMod val="20000"/>
              <a:lumOff val="80000"/>
              <a:alpha val="8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8E4B2F5F-448A-4BB9-BF2F-3CCB44D3219A}"/>
              </a:ext>
              <a:ext uri="{C183D7F6-B498-43B3-948B-1728B52AA6E4}">
                <adec:decorative xmlns:adec="http://schemas.microsoft.com/office/drawing/2017/decorative" val="1"/>
              </a:ext>
            </a:extLst>
          </p:cNvPr>
          <p:cNvGrpSpPr/>
          <p:nvPr userDrawn="1"/>
        </p:nvGrpSpPr>
        <p:grpSpPr>
          <a:xfrm>
            <a:off x="6501565" y="2471420"/>
            <a:ext cx="4809744" cy="3473216"/>
            <a:chOff x="6355080" y="2494474"/>
            <a:chExt cx="4960620" cy="3473216"/>
          </a:xfrm>
        </p:grpSpPr>
        <p:grpSp>
          <p:nvGrpSpPr>
            <p:cNvPr id="28" name="Group 27">
              <a:extLst>
                <a:ext uri="{FF2B5EF4-FFF2-40B4-BE49-F238E27FC236}">
                  <a16:creationId xmlns:a16="http://schemas.microsoft.com/office/drawing/2014/main" id="{06457872-52AD-4B0D-A773-AA48B3B219D3}"/>
                </a:ext>
              </a:extLst>
            </p:cNvPr>
            <p:cNvGrpSpPr/>
            <p:nvPr/>
          </p:nvGrpSpPr>
          <p:grpSpPr>
            <a:xfrm>
              <a:off x="6355080" y="2494474"/>
              <a:ext cx="4960620" cy="3473216"/>
              <a:chOff x="6355080" y="2180573"/>
              <a:chExt cx="4960620" cy="3473216"/>
            </a:xfrm>
          </p:grpSpPr>
          <p:cxnSp>
            <p:nvCxnSpPr>
              <p:cNvPr id="30" name="Straight Connector 29">
                <a:extLst>
                  <a:ext uri="{FF2B5EF4-FFF2-40B4-BE49-F238E27FC236}">
                    <a16:creationId xmlns:a16="http://schemas.microsoft.com/office/drawing/2014/main" id="{BD088C3C-893A-4A45-97E6-CF8230EF1DB4}"/>
                  </a:ext>
                </a:extLst>
              </p:cNvPr>
              <p:cNvCxnSpPr>
                <a:cxnSpLocks/>
              </p:cNvCxnSpPr>
              <p:nvPr/>
            </p:nvCxnSpPr>
            <p:spPr>
              <a:xfrm flipV="1">
                <a:off x="6356521" y="3332425"/>
                <a:ext cx="4959179" cy="7179"/>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18EF61-FF64-44B8-B5AB-D7D0700D7A55}"/>
                  </a:ext>
                </a:extLst>
              </p:cNvPr>
              <p:cNvCxnSpPr>
                <a:cxnSpLocks/>
              </p:cNvCxnSpPr>
              <p:nvPr/>
            </p:nvCxnSpPr>
            <p:spPr>
              <a:xfrm>
                <a:off x="6355080" y="4494758"/>
                <a:ext cx="4956048" cy="0"/>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684B867-CCAD-498D-B6E2-8981BF01EC0F}"/>
                  </a:ext>
                </a:extLst>
              </p:cNvPr>
              <p:cNvSpPr/>
              <p:nvPr/>
            </p:nvSpPr>
            <p:spPr>
              <a:xfrm>
                <a:off x="6356521" y="2180573"/>
                <a:ext cx="4950649" cy="3473216"/>
              </a:xfrm>
              <a:prstGeom prst="rect">
                <a:avLst/>
              </a:prstGeom>
              <a:no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9" name="Straight Connector 28">
              <a:extLst>
                <a:ext uri="{FF2B5EF4-FFF2-40B4-BE49-F238E27FC236}">
                  <a16:creationId xmlns:a16="http://schemas.microsoft.com/office/drawing/2014/main" id="{999BD33D-A5B4-469A-9937-DE6D3611C034}"/>
                </a:ext>
              </a:extLst>
            </p:cNvPr>
            <p:cNvCxnSpPr>
              <a:cxnSpLocks/>
            </p:cNvCxnSpPr>
            <p:nvPr/>
          </p:nvCxnSpPr>
          <p:spPr>
            <a:xfrm>
              <a:off x="7838022" y="2494474"/>
              <a:ext cx="0" cy="3473216"/>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 name="Picture Placeholder 7">
            <a:extLst>
              <a:ext uri="{FF2B5EF4-FFF2-40B4-BE49-F238E27FC236}">
                <a16:creationId xmlns:a16="http://schemas.microsoft.com/office/drawing/2014/main" id="{A3DDCF11-EBBF-48BB-8FF1-3BCC5342FE32}"/>
              </a:ext>
            </a:extLst>
          </p:cNvPr>
          <p:cNvSpPr>
            <a:spLocks noGrp="1"/>
          </p:cNvSpPr>
          <p:nvPr>
            <p:ph type="pic" sz="quarter" idx="13"/>
          </p:nvPr>
        </p:nvSpPr>
        <p:spPr>
          <a:xfrm>
            <a:off x="877824" y="914400"/>
            <a:ext cx="5212080" cy="5029200"/>
          </a:xfrm>
          <a:solidFill>
            <a:schemeClr val="bg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6448508" y="960120"/>
            <a:ext cx="4905292" cy="914400"/>
          </a:xfrm>
        </p:spPr>
        <p:txBody>
          <a:bodyPr/>
          <a:lstStyle>
            <a:lvl1pPr algn="ctr">
              <a:defRPr>
                <a:solidFill>
                  <a:schemeClr val="accent3">
                    <a:lumMod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8183880" y="2688336"/>
            <a:ext cx="2862072" cy="713232"/>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nchor="b" anchorCtr="0"/>
          <a:lstStyle>
            <a:lvl1pPr>
              <a:defRPr>
                <a:solidFill>
                  <a:schemeClr val="accent3">
                    <a:lumMod val="25000"/>
                  </a:schemeClr>
                </a:solidFill>
              </a:defRPr>
            </a:lvl1pPr>
          </a:lstStyle>
          <a:p>
            <a:fld id="{EB1278C6-0487-4574-BAC6-04A220C8823D}" type="datetime1">
              <a:rPr lang="en-US" smtClean="0"/>
              <a:t>11/10/2024</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nchor="b" anchorCtr="0"/>
          <a:lstStyle>
            <a:lvl1pPr>
              <a:defRPr>
                <a:solidFill>
                  <a:schemeClr val="accent3">
                    <a:lumMod val="25000"/>
                  </a:schemeClr>
                </a:solidFill>
              </a:defRPr>
            </a:lvl1pPr>
          </a:lstStyle>
          <a:p>
            <a:r>
              <a:rPr lang="en-US"/>
              <a:t>Presenter : Dr. Soumaya Askri</a:t>
            </a:r>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nchor="b" anchorCtr="0"/>
          <a:lstStyle>
            <a:lvl1pPr>
              <a:defRPr>
                <a:solidFill>
                  <a:schemeClr val="accent3">
                    <a:lumMod val="25000"/>
                  </a:schemeClr>
                </a:solidFill>
              </a:defRPr>
            </a:lvl1pPr>
          </a:lstStyle>
          <a:p>
            <a:fld id="{B5CEABB6-07DC-46E8-9B57-56EC44A396E5}" type="slidenum">
              <a:rPr lang="en-US" smtClean="0"/>
              <a:pPr/>
              <a:t>‹#›</a:t>
            </a:fld>
            <a:endParaRPr lang="en-US" dirty="0"/>
          </a:p>
        </p:txBody>
      </p:sp>
      <p:sp>
        <p:nvSpPr>
          <p:cNvPr id="11" name="Text Placeholder 10">
            <a:extLst>
              <a:ext uri="{FF2B5EF4-FFF2-40B4-BE49-F238E27FC236}">
                <a16:creationId xmlns:a16="http://schemas.microsoft.com/office/drawing/2014/main" id="{C5D1F2BB-3E57-46BA-8BCC-5F9B17C8BDB3}"/>
              </a:ext>
            </a:extLst>
          </p:cNvPr>
          <p:cNvSpPr>
            <a:spLocks noGrp="1"/>
          </p:cNvSpPr>
          <p:nvPr>
            <p:ph type="body" sz="quarter" idx="14" hasCustomPrompt="1"/>
          </p:nvPr>
        </p:nvSpPr>
        <p:spPr>
          <a:xfrm>
            <a:off x="6620256" y="2779776"/>
            <a:ext cx="786384" cy="655984"/>
          </a:xfrm>
        </p:spPr>
        <p:txBody>
          <a:bodyPr anchor="ctr"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9" name="Content Placeholder 2">
            <a:extLst>
              <a:ext uri="{FF2B5EF4-FFF2-40B4-BE49-F238E27FC236}">
                <a16:creationId xmlns:a16="http://schemas.microsoft.com/office/drawing/2014/main" id="{48C13CD1-B240-4AFC-AF08-95A80AEEFEE2}"/>
              </a:ext>
            </a:extLst>
          </p:cNvPr>
          <p:cNvSpPr>
            <a:spLocks noGrp="1"/>
          </p:cNvSpPr>
          <p:nvPr>
            <p:ph idx="15" hasCustomPrompt="1"/>
          </p:nvPr>
        </p:nvSpPr>
        <p:spPr>
          <a:xfrm>
            <a:off x="8183880" y="3849624"/>
            <a:ext cx="2862072" cy="731520"/>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2" name="Content Placeholder 2">
            <a:extLst>
              <a:ext uri="{FF2B5EF4-FFF2-40B4-BE49-F238E27FC236}">
                <a16:creationId xmlns:a16="http://schemas.microsoft.com/office/drawing/2014/main" id="{AEE266CC-F8CC-4C06-B1E4-3D7E399F8936}"/>
              </a:ext>
            </a:extLst>
          </p:cNvPr>
          <p:cNvSpPr>
            <a:spLocks noGrp="1"/>
          </p:cNvSpPr>
          <p:nvPr>
            <p:ph idx="17" hasCustomPrompt="1"/>
          </p:nvPr>
        </p:nvSpPr>
        <p:spPr>
          <a:xfrm>
            <a:off x="8183880" y="4992624"/>
            <a:ext cx="2862072" cy="749808"/>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4" name="Text Placeholder 13">
            <a:extLst>
              <a:ext uri="{FF2B5EF4-FFF2-40B4-BE49-F238E27FC236}">
                <a16:creationId xmlns:a16="http://schemas.microsoft.com/office/drawing/2014/main" id="{CC7B8197-5533-4814-8838-67C657A3B73C}"/>
              </a:ext>
            </a:extLst>
          </p:cNvPr>
          <p:cNvSpPr>
            <a:spLocks noGrp="1"/>
          </p:cNvSpPr>
          <p:nvPr>
            <p:ph type="body" sz="quarter" idx="20" hasCustomPrompt="1"/>
          </p:nvPr>
        </p:nvSpPr>
        <p:spPr>
          <a:xfrm>
            <a:off x="7187184" y="2788920"/>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16" name="Text Placeholder 10">
            <a:extLst>
              <a:ext uri="{FF2B5EF4-FFF2-40B4-BE49-F238E27FC236}">
                <a16:creationId xmlns:a16="http://schemas.microsoft.com/office/drawing/2014/main" id="{5A5A7DC7-2FC5-48F8-9345-17A7C96CD257}"/>
              </a:ext>
            </a:extLst>
          </p:cNvPr>
          <p:cNvSpPr>
            <a:spLocks noGrp="1"/>
          </p:cNvSpPr>
          <p:nvPr>
            <p:ph type="body" sz="quarter" idx="21" hasCustomPrompt="1"/>
          </p:nvPr>
        </p:nvSpPr>
        <p:spPr>
          <a:xfrm>
            <a:off x="6620256" y="3840480"/>
            <a:ext cx="786384" cy="655984"/>
          </a:xfrm>
        </p:spPr>
        <p:txBody>
          <a:bodyPr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17" name="Text Placeholder 13">
            <a:extLst>
              <a:ext uri="{FF2B5EF4-FFF2-40B4-BE49-F238E27FC236}">
                <a16:creationId xmlns:a16="http://schemas.microsoft.com/office/drawing/2014/main" id="{AF89EB7C-DC5A-461B-BA21-63D329893167}"/>
              </a:ext>
            </a:extLst>
          </p:cNvPr>
          <p:cNvSpPr>
            <a:spLocks noGrp="1"/>
          </p:cNvSpPr>
          <p:nvPr>
            <p:ph type="body" sz="quarter" idx="22" hasCustomPrompt="1"/>
          </p:nvPr>
        </p:nvSpPr>
        <p:spPr>
          <a:xfrm>
            <a:off x="7187184" y="3950208"/>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21" name="Text Placeholder 10">
            <a:extLst>
              <a:ext uri="{FF2B5EF4-FFF2-40B4-BE49-F238E27FC236}">
                <a16:creationId xmlns:a16="http://schemas.microsoft.com/office/drawing/2014/main" id="{1BF30512-FBFE-40CF-8565-50BAA99A4FDC}"/>
              </a:ext>
            </a:extLst>
          </p:cNvPr>
          <p:cNvSpPr>
            <a:spLocks noGrp="1"/>
          </p:cNvSpPr>
          <p:nvPr>
            <p:ph type="body" sz="quarter" idx="23" hasCustomPrompt="1"/>
          </p:nvPr>
        </p:nvSpPr>
        <p:spPr>
          <a:xfrm>
            <a:off x="6620256" y="4983480"/>
            <a:ext cx="786384" cy="655984"/>
          </a:xfrm>
        </p:spPr>
        <p:txBody>
          <a:bodyPr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22" name="Text Placeholder 13">
            <a:extLst>
              <a:ext uri="{FF2B5EF4-FFF2-40B4-BE49-F238E27FC236}">
                <a16:creationId xmlns:a16="http://schemas.microsoft.com/office/drawing/2014/main" id="{29E43D0B-1071-466B-B883-92B9D02F09E8}"/>
              </a:ext>
            </a:extLst>
          </p:cNvPr>
          <p:cNvSpPr>
            <a:spLocks noGrp="1"/>
          </p:cNvSpPr>
          <p:nvPr>
            <p:ph type="body" sz="quarter" idx="24" hasCustomPrompt="1"/>
          </p:nvPr>
        </p:nvSpPr>
        <p:spPr>
          <a:xfrm>
            <a:off x="7187184" y="5111496"/>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grpSp>
        <p:nvGrpSpPr>
          <p:cNvPr id="23" name="Group 22">
            <a:extLst>
              <a:ext uri="{FF2B5EF4-FFF2-40B4-BE49-F238E27FC236}">
                <a16:creationId xmlns:a16="http://schemas.microsoft.com/office/drawing/2014/main" id="{250BA95E-CDDF-419E-808E-3B59CA01E4E8}"/>
              </a:ext>
              <a:ext uri="{C183D7F6-B498-43B3-948B-1728B52AA6E4}">
                <adec:decorative xmlns:adec="http://schemas.microsoft.com/office/drawing/2017/decorative" val="1"/>
              </a:ext>
            </a:extLst>
          </p:cNvPr>
          <p:cNvGrpSpPr/>
          <p:nvPr userDrawn="1"/>
        </p:nvGrpSpPr>
        <p:grpSpPr>
          <a:xfrm>
            <a:off x="7009472" y="1943463"/>
            <a:ext cx="3832828" cy="2136"/>
            <a:chOff x="7009472" y="1943463"/>
            <a:chExt cx="3832828" cy="2136"/>
          </a:xfrm>
          <a:solidFill>
            <a:schemeClr val="accent3">
              <a:lumMod val="25000"/>
            </a:schemeClr>
          </a:solidFill>
        </p:grpSpPr>
        <p:cxnSp>
          <p:nvCxnSpPr>
            <p:cNvPr id="24" name="Straight Connector 23">
              <a:extLst>
                <a:ext uri="{FF2B5EF4-FFF2-40B4-BE49-F238E27FC236}">
                  <a16:creationId xmlns:a16="http://schemas.microsoft.com/office/drawing/2014/main" id="{D67A0655-E45C-49C2-AADC-0829E7E67581}"/>
                </a:ext>
              </a:extLst>
            </p:cNvPr>
            <p:cNvCxnSpPr>
              <a:cxnSpLocks/>
            </p:cNvCxnSpPr>
            <p:nvPr/>
          </p:nvCxnSpPr>
          <p:spPr>
            <a:xfrm>
              <a:off x="7009472" y="1943463"/>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013C2C0-9B08-4EDE-B15B-FF5C1BB55327}"/>
                </a:ext>
              </a:extLst>
            </p:cNvPr>
            <p:cNvCxnSpPr>
              <a:cxnSpLocks/>
            </p:cNvCxnSpPr>
            <p:nvPr/>
          </p:nvCxnSpPr>
          <p:spPr>
            <a:xfrm>
              <a:off x="9470700" y="1945599"/>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pic>
        <p:nvPicPr>
          <p:cNvPr id="26" name="Graphic 25" descr="sprig icon">
            <a:extLst>
              <a:ext uri="{FF2B5EF4-FFF2-40B4-BE49-F238E27FC236}">
                <a16:creationId xmlns:a16="http://schemas.microsoft.com/office/drawing/2014/main" id="{19D5E825-EB79-4044-93F6-2C3F849013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9691531" flipH="1">
            <a:off x="8536514" y="1719135"/>
            <a:ext cx="808894" cy="359243"/>
          </a:xfrm>
          <a:prstGeom prst="rect">
            <a:avLst/>
          </a:prstGeom>
        </p:spPr>
      </p:pic>
    </p:spTree>
    <p:extLst>
      <p:ext uri="{BB962C8B-B14F-4D97-AF65-F5344CB8AC3E}">
        <p14:creationId xmlns:p14="http://schemas.microsoft.com/office/powerpoint/2010/main" val="3538925634"/>
      </p:ext>
    </p:extLst>
  </p:cSld>
  <p:clrMapOvr>
    <a:masterClrMapping/>
  </p:clrMapOvr>
  <p:extLst>
    <p:ext uri="{DCECCB84-F9BA-43D5-87BE-67443E8EF086}">
      <p15:sldGuideLst xmlns:p15="http://schemas.microsoft.com/office/powerpoint/2012/main">
        <p15:guide id="1" orient="horz" pos="175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AE52EF6E-0B58-484F-94A5-9BAA116171BF}"/>
              </a:ext>
            </a:extLst>
          </p:cNvPr>
          <p:cNvSpPr>
            <a:spLocks noGrp="1"/>
          </p:cNvSpPr>
          <p:nvPr>
            <p:ph type="pic" sz="quarter" idx="14"/>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09600" y="914400"/>
            <a:ext cx="10972800" cy="5029200"/>
          </a:xfrm>
          <a:ln w="38100">
            <a:solidFill>
              <a:schemeClr val="tx2"/>
            </a:solidFill>
          </a:ln>
        </p:spPr>
        <p:txBody>
          <a:bodyPr lIns="914400" rIns="914400" anchor="ctr">
            <a:noAutofit/>
          </a:bodyPr>
          <a:lstStyle>
            <a:lvl1pPr algn="ctr">
              <a:defRPr sz="3200">
                <a:solidFill>
                  <a:schemeClr val="tx2">
                    <a:lumMod val="20000"/>
                    <a:lumOff val="80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066800" y="4589463"/>
            <a:ext cx="10058400" cy="585216"/>
          </a:xfrm>
        </p:spPr>
        <p:txBody>
          <a:bodyPr/>
          <a:lstStyle>
            <a:lvl1pPr marL="0" indent="0" algn="ctr">
              <a:buNone/>
              <a:defRPr sz="2400">
                <a:solidFill>
                  <a:schemeClr val="tx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a:xfrm>
            <a:off x="457200" y="6488702"/>
            <a:ext cx="2743200" cy="182880"/>
          </a:xfrm>
        </p:spPr>
        <p:txBody>
          <a:bodyPr/>
          <a:lstStyle/>
          <a:p>
            <a:fld id="{CFD3CBD9-FC09-4A1C-855D-D5F875D24C3E}" type="datetime1">
              <a:rPr lang="en-US" smtClean="0"/>
              <a:t>11/10/2024</a:t>
            </a:fld>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p>
            <a:r>
              <a:rPr lang="en-US"/>
              <a:t>Presenter : Dr. Soumaya Askri</a:t>
            </a:r>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a:xfrm>
            <a:off x="8995608" y="6488702"/>
            <a:ext cx="2743200" cy="182880"/>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53776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FFA70-F6AB-1246-C6B2-FAA7BE166C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732ABE-7F44-0F15-9152-DDF8B7D9A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8F4AD7-8437-0846-14F0-0E230400B2A3}"/>
              </a:ext>
            </a:extLst>
          </p:cNvPr>
          <p:cNvSpPr>
            <a:spLocks noGrp="1"/>
          </p:cNvSpPr>
          <p:nvPr>
            <p:ph type="dt" sz="half" idx="10"/>
          </p:nvPr>
        </p:nvSpPr>
        <p:spPr/>
        <p:txBody>
          <a:bodyPr/>
          <a:lstStyle/>
          <a:p>
            <a:r>
              <a:rPr lang="en-US"/>
              <a:t>2/7/20XX</a:t>
            </a:r>
            <a:endParaRPr lang="en-US" dirty="0"/>
          </a:p>
        </p:txBody>
      </p:sp>
      <p:sp>
        <p:nvSpPr>
          <p:cNvPr id="5" name="Footer Placeholder 4">
            <a:extLst>
              <a:ext uri="{FF2B5EF4-FFF2-40B4-BE49-F238E27FC236}">
                <a16:creationId xmlns:a16="http://schemas.microsoft.com/office/drawing/2014/main" id="{B2C92083-A0AA-233C-3518-74AAFF09E374}"/>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227966B2-51CC-F622-FA1F-59856112DD27}"/>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775804568"/>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ypothesi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EE5B85B-2CE4-49C6-A626-897037552E6D}"/>
              </a:ext>
            </a:extLst>
          </p:cNvPr>
          <p:cNvSpPr>
            <a:spLocks noGrp="1"/>
          </p:cNvSpPr>
          <p:nvPr>
            <p:ph type="pic" sz="quarter" idx="14"/>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4270248" y="1280160"/>
            <a:ext cx="3657600" cy="914400"/>
          </a:xfrm>
        </p:spPr>
        <p:txBody>
          <a:bodyPr/>
          <a:lstStyle>
            <a:lvl1pPr algn="ctr">
              <a:defRPr>
                <a:solidFill>
                  <a:schemeClr val="accent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4270248" y="2642616"/>
            <a:ext cx="3657600" cy="1078992"/>
          </a:xfrm>
        </p:spPr>
        <p:txBody>
          <a:bodyPr anchor="t">
            <a:normAutofit/>
          </a:bodyPr>
          <a:lstStyle>
            <a:lvl1pPr marL="0" indent="0" algn="ctr">
              <a:lnSpc>
                <a:spcPts val="2100"/>
              </a:lnSpc>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4270248" y="4315968"/>
            <a:ext cx="3657600" cy="822960"/>
          </a:xfrm>
        </p:spPr>
        <p:txBody>
          <a:bodyPr anchor="t">
            <a:normAutofit/>
          </a:bodyPr>
          <a:lstStyle>
            <a:lvl1pPr marL="0" indent="0" algn="ctr">
              <a:lnSpc>
                <a:spcPts val="2100"/>
              </a:lnSpc>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lvl1pPr>
          </a:lstStyle>
          <a:p>
            <a:fld id="{C3D5A85E-1E36-4FE0-9932-F60DDDCD9215}" type="datetime1">
              <a:rPr lang="en-US" smtClean="0"/>
              <a:t>11/10/2024</a:t>
            </a:fld>
            <a:endParaRPr lang="en-US" dirty="0"/>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a:t>Presenter : Dr. Soumaya Askri</a:t>
            </a:r>
            <a:endParaRPr lang="en-US" dirty="0"/>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979153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ercenta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11E-20EA-4627-8A68-17038DCE1876}"/>
              </a:ext>
            </a:extLst>
          </p:cNvPr>
          <p:cNvSpPr>
            <a:spLocks noGrp="1"/>
          </p:cNvSpPr>
          <p:nvPr>
            <p:ph type="title"/>
          </p:nvPr>
        </p:nvSpPr>
        <p:spPr>
          <a:xfrm>
            <a:off x="454152" y="749808"/>
            <a:ext cx="11283696" cy="914400"/>
          </a:xfrm>
        </p:spPr>
        <p:txBody>
          <a:bodyPr anchor="ctr"/>
          <a:lstStyle>
            <a:lvl1pPr algn="ctr">
              <a:defRPr sz="3200">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74E5B2-1EB9-4222-8FAB-65BDC9A9500F}"/>
              </a:ext>
            </a:extLst>
          </p:cNvPr>
          <p:cNvSpPr>
            <a:spLocks noGrp="1"/>
          </p:cNvSpPr>
          <p:nvPr>
            <p:ph idx="1"/>
          </p:nvPr>
        </p:nvSpPr>
        <p:spPr>
          <a:xfrm>
            <a:off x="876300" y="2317750"/>
            <a:ext cx="2377440" cy="3540125"/>
          </a:xfrm>
        </p:spPr>
        <p:txBody>
          <a:bodyPr>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732AD86-1F8B-4DE6-9736-793E1781772C}"/>
              </a:ext>
            </a:extLst>
          </p:cNvPr>
          <p:cNvSpPr>
            <a:spLocks noGrp="1"/>
          </p:cNvSpPr>
          <p:nvPr>
            <p:ph type="dt" sz="half" idx="10"/>
          </p:nvPr>
        </p:nvSpPr>
        <p:spPr/>
        <p:txBody>
          <a:bodyPr/>
          <a:lstStyle/>
          <a:p>
            <a:fld id="{9264F543-3834-4487-A53F-7BADC9FF960D}" type="datetime1">
              <a:rPr lang="en-US" smtClean="0"/>
              <a:t>11/10/2024</a:t>
            </a:fld>
            <a:endParaRPr lang="en-US" dirty="0"/>
          </a:p>
        </p:txBody>
      </p:sp>
      <p:sp>
        <p:nvSpPr>
          <p:cNvPr id="6" name="Footer Placeholder 5">
            <a:extLst>
              <a:ext uri="{FF2B5EF4-FFF2-40B4-BE49-F238E27FC236}">
                <a16:creationId xmlns:a16="http://schemas.microsoft.com/office/drawing/2014/main" id="{FA60A3B3-8B02-4D8B-A982-7C7CA03A9290}"/>
              </a:ext>
            </a:extLst>
          </p:cNvPr>
          <p:cNvSpPr>
            <a:spLocks noGrp="1"/>
          </p:cNvSpPr>
          <p:nvPr>
            <p:ph type="ftr" sz="quarter" idx="11"/>
          </p:nvPr>
        </p:nvSpPr>
        <p:spPr/>
        <p:txBody>
          <a:bodyPr/>
          <a:lstStyle/>
          <a:p>
            <a:r>
              <a:rPr lang="en-US"/>
              <a:t>Presenter : Dr. Soumaya Askri</a:t>
            </a:r>
            <a:endParaRPr lang="en-US" dirty="0"/>
          </a:p>
        </p:txBody>
      </p:sp>
      <p:sp>
        <p:nvSpPr>
          <p:cNvPr id="7" name="Slide Number Placeholder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8" name="Content Placeholder 2">
            <a:extLst>
              <a:ext uri="{FF2B5EF4-FFF2-40B4-BE49-F238E27FC236}">
                <a16:creationId xmlns:a16="http://schemas.microsoft.com/office/drawing/2014/main" id="{9F79AF1F-7242-4F30-8C34-3161A601D69C}"/>
              </a:ext>
            </a:extLst>
          </p:cNvPr>
          <p:cNvSpPr>
            <a:spLocks noGrp="1"/>
          </p:cNvSpPr>
          <p:nvPr>
            <p:ph idx="13"/>
          </p:nvPr>
        </p:nvSpPr>
        <p:spPr>
          <a:xfrm>
            <a:off x="8943975" y="2317749"/>
            <a:ext cx="2377440" cy="3540125"/>
          </a:xfrm>
        </p:spPr>
        <p:txBody>
          <a:bodyPr>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651CEFA7-BDAC-4AF4-9581-D5F23678BD4A}"/>
              </a:ext>
            </a:extLst>
          </p:cNvPr>
          <p:cNvSpPr>
            <a:spLocks noGrp="1"/>
          </p:cNvSpPr>
          <p:nvPr>
            <p:ph idx="14"/>
          </p:nvPr>
        </p:nvSpPr>
        <p:spPr>
          <a:xfrm>
            <a:off x="6254750" y="2317748"/>
            <a:ext cx="2377440" cy="3540125"/>
          </a:xfrm>
        </p:spPr>
        <p:txBody>
          <a:bodyPr>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A3BA914A-7D10-4F7D-B226-5324D5329F71}"/>
              </a:ext>
            </a:extLst>
          </p:cNvPr>
          <p:cNvSpPr>
            <a:spLocks noGrp="1"/>
          </p:cNvSpPr>
          <p:nvPr>
            <p:ph idx="15"/>
          </p:nvPr>
        </p:nvSpPr>
        <p:spPr>
          <a:xfrm>
            <a:off x="3565525" y="2317748"/>
            <a:ext cx="2377440" cy="3540125"/>
          </a:xfrm>
        </p:spPr>
        <p:txBody>
          <a:bodyPr>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CA111B60-CB4D-4836-B3B0-99E3A740B087}"/>
              </a:ext>
            </a:extLst>
          </p:cNvPr>
          <p:cNvCxnSpPr>
            <a:cxnSpLocks/>
          </p:cNvCxnSpPr>
          <p:nvPr userDrawn="1"/>
        </p:nvCxnSpPr>
        <p:spPr>
          <a:xfrm>
            <a:off x="6781800" y="1992404"/>
            <a:ext cx="29337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077C5C-B350-49D7-9F72-CC7402D7F3AF}"/>
              </a:ext>
            </a:extLst>
          </p:cNvPr>
          <p:cNvCxnSpPr>
            <a:cxnSpLocks/>
          </p:cNvCxnSpPr>
          <p:nvPr userDrawn="1"/>
        </p:nvCxnSpPr>
        <p:spPr>
          <a:xfrm>
            <a:off x="2479675" y="1992404"/>
            <a:ext cx="30067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phic 12" descr="sprig icon">
            <a:extLst>
              <a:ext uri="{FF2B5EF4-FFF2-40B4-BE49-F238E27FC236}">
                <a16:creationId xmlns:a16="http://schemas.microsoft.com/office/drawing/2014/main" id="{3455B0EC-C4D6-4967-AA15-F5B9787992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9691531" flipH="1">
            <a:off x="5678556" y="1759981"/>
            <a:ext cx="914400" cy="406100"/>
          </a:xfrm>
          <a:prstGeom prst="rect">
            <a:avLst/>
          </a:prstGeom>
        </p:spPr>
      </p:pic>
    </p:spTree>
    <p:extLst>
      <p:ext uri="{BB962C8B-B14F-4D97-AF65-F5344CB8AC3E}">
        <p14:creationId xmlns:p14="http://schemas.microsoft.com/office/powerpoint/2010/main" val="2052196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king great product">
    <p:bg>
      <p:bgPr>
        <a:solidFill>
          <a:schemeClr val="accent3">
            <a:lumMod val="10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3DD5414-F5B4-4934-A635-6276FB3ED997}"/>
              </a:ext>
            </a:extLst>
          </p:cNvPr>
          <p:cNvSpPr>
            <a:spLocks noGrp="1"/>
          </p:cNvSpPr>
          <p:nvPr>
            <p:ph type="pic" sz="quarter" idx="14"/>
          </p:nvPr>
        </p:nvSpPr>
        <p:spPr>
          <a:xfrm>
            <a:off x="0" y="0"/>
            <a:ext cx="6096000"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779514" y="958515"/>
            <a:ext cx="4398264" cy="914400"/>
          </a:xfrm>
        </p:spPr>
        <p:txBody>
          <a:bodyPr>
            <a:normAutofit/>
          </a:bodyPr>
          <a:lstStyle>
            <a:lvl1pPr algn="ctr">
              <a:defRPr sz="2900" spc="100" baseline="0">
                <a:solidFill>
                  <a:schemeClr val="accent3"/>
                </a:solidFill>
              </a:defRPr>
            </a:lvl1pPr>
          </a:lstStyle>
          <a:p>
            <a:r>
              <a:rPr lang="en-US" dirty="0"/>
              <a:t>Click to edit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7104888" y="2816352"/>
            <a:ext cx="3749040" cy="640080"/>
          </a:xfrm>
        </p:spPr>
        <p:txBody>
          <a:bodyPr>
            <a:noAutofit/>
          </a:bodyPr>
          <a:lstStyle>
            <a:lvl1pPr marL="0" indent="0" algn="ctr">
              <a:lnSpc>
                <a:spcPts val="2100"/>
              </a:lnSpc>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fld id="{8F409BAF-525C-4C06-AEEE-CC446C6A4FA9}" type="datetime1">
              <a:rPr lang="en-US" smtClean="0"/>
              <a:t>11/10/2024</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a:t>Presenter : Dr. Soumaya Askri</a:t>
            </a:r>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13" name="Content Placeholder 2">
            <a:extLst>
              <a:ext uri="{FF2B5EF4-FFF2-40B4-BE49-F238E27FC236}">
                <a16:creationId xmlns:a16="http://schemas.microsoft.com/office/drawing/2014/main" id="{B0BB0A7E-D7A2-4EFF-A134-B2AD0D06FDC6}"/>
              </a:ext>
            </a:extLst>
          </p:cNvPr>
          <p:cNvSpPr>
            <a:spLocks noGrp="1"/>
          </p:cNvSpPr>
          <p:nvPr>
            <p:ph idx="15" hasCustomPrompt="1"/>
          </p:nvPr>
        </p:nvSpPr>
        <p:spPr>
          <a:xfrm>
            <a:off x="7104888" y="3922776"/>
            <a:ext cx="3749040" cy="640080"/>
          </a:xfrm>
        </p:spPr>
        <p:txBody>
          <a:bodyPr>
            <a:noAutofit/>
          </a:bodyPr>
          <a:lstStyle>
            <a:lvl1pPr marL="0" indent="0" algn="ctr">
              <a:lnSpc>
                <a:spcPts val="2100"/>
              </a:lnSpc>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
        <p:nvSpPr>
          <p:cNvPr id="14" name="Content Placeholder 2">
            <a:extLst>
              <a:ext uri="{FF2B5EF4-FFF2-40B4-BE49-F238E27FC236}">
                <a16:creationId xmlns:a16="http://schemas.microsoft.com/office/drawing/2014/main" id="{6C900BA0-1BE3-4C3A-95B2-0DFEE734031C}"/>
              </a:ext>
            </a:extLst>
          </p:cNvPr>
          <p:cNvSpPr>
            <a:spLocks noGrp="1"/>
          </p:cNvSpPr>
          <p:nvPr>
            <p:ph idx="16" hasCustomPrompt="1"/>
          </p:nvPr>
        </p:nvSpPr>
        <p:spPr>
          <a:xfrm>
            <a:off x="7104888" y="5084064"/>
            <a:ext cx="3749040" cy="640080"/>
          </a:xfrm>
        </p:spPr>
        <p:txBody>
          <a:bodyPr>
            <a:noAutofit/>
          </a:bodyPr>
          <a:lstStyle>
            <a:lvl1pPr marL="0" indent="0" algn="ctr">
              <a:lnSpc>
                <a:spcPts val="2100"/>
              </a:lnSpc>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cxnSp>
        <p:nvCxnSpPr>
          <p:cNvPr id="10" name="Straight Connector 9">
            <a:extLst>
              <a:ext uri="{FF2B5EF4-FFF2-40B4-BE49-F238E27FC236}">
                <a16:creationId xmlns:a16="http://schemas.microsoft.com/office/drawing/2014/main" id="{D9783C95-300F-479E-8A8E-9F6BE3C723D9}"/>
              </a:ext>
            </a:extLst>
          </p:cNvPr>
          <p:cNvCxnSpPr>
            <a:cxnSpLocks/>
          </p:cNvCxnSpPr>
          <p:nvPr userDrawn="1"/>
        </p:nvCxnSpPr>
        <p:spPr>
          <a:xfrm>
            <a:off x="7231888" y="2340201"/>
            <a:ext cx="1140587" cy="0"/>
          </a:xfrm>
          <a:prstGeom prst="line">
            <a:avLst/>
          </a:prstGeom>
          <a:solidFill>
            <a:schemeClr val="tx2"/>
          </a:solid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509354D-0D6D-4528-8858-7768965572A6}"/>
              </a:ext>
            </a:extLst>
          </p:cNvPr>
          <p:cNvCxnSpPr>
            <a:cxnSpLocks/>
          </p:cNvCxnSpPr>
          <p:nvPr userDrawn="1"/>
        </p:nvCxnSpPr>
        <p:spPr>
          <a:xfrm>
            <a:off x="9563100" y="2349065"/>
            <a:ext cx="1181232" cy="0"/>
          </a:xfrm>
          <a:prstGeom prst="line">
            <a:avLst/>
          </a:prstGeom>
          <a:solidFill>
            <a:schemeClr val="tx2"/>
          </a:solid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1117FA-5C64-4802-BBCD-D39A5647932B}"/>
              </a:ext>
            </a:extLst>
          </p:cNvPr>
          <p:cNvCxnSpPr>
            <a:cxnSpLocks/>
          </p:cNvCxnSpPr>
          <p:nvPr userDrawn="1"/>
        </p:nvCxnSpPr>
        <p:spPr>
          <a:xfrm>
            <a:off x="8740521" y="3688966"/>
            <a:ext cx="457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4F332D5-721A-4CD6-9D74-70D7D0201874}"/>
              </a:ext>
            </a:extLst>
          </p:cNvPr>
          <p:cNvCxnSpPr>
            <a:cxnSpLocks/>
          </p:cNvCxnSpPr>
          <p:nvPr userDrawn="1"/>
        </p:nvCxnSpPr>
        <p:spPr>
          <a:xfrm>
            <a:off x="8740521" y="4789102"/>
            <a:ext cx="457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1C4C1E95-18BD-4ADE-AC3B-864D92FB84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9691531" flipH="1">
            <a:off x="8578136" y="2151786"/>
            <a:ext cx="808894" cy="359243"/>
          </a:xfrm>
          <a:prstGeom prst="rect">
            <a:avLst/>
          </a:prstGeom>
        </p:spPr>
      </p:pic>
    </p:spTree>
    <p:extLst>
      <p:ext uri="{BB962C8B-B14F-4D97-AF65-F5344CB8AC3E}">
        <p14:creationId xmlns:p14="http://schemas.microsoft.com/office/powerpoint/2010/main" val="2136576674"/>
      </p:ext>
    </p:extLst>
  </p:cSld>
  <p:clrMapOvr>
    <a:masterClrMapping/>
  </p:clrMapOvr>
  <p:extLst>
    <p:ext uri="{DCECCB84-F9BA-43D5-87BE-67443E8EF086}">
      <p15:sldGuideLst xmlns:p15="http://schemas.microsoft.com/office/powerpoint/2012/main">
        <p15:guide id="1" pos="7392">
          <p15:clr>
            <a:srgbClr val="FBAE40"/>
          </p15:clr>
        </p15:guide>
        <p15:guide id="2" pos="410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8610CAC7-0287-4791-AA90-6C130B8730D8}"/>
              </a:ext>
            </a:extLst>
          </p:cNvPr>
          <p:cNvSpPr>
            <a:spLocks noGrp="1"/>
          </p:cNvSpPr>
          <p:nvPr>
            <p:ph type="pic" sz="quarter" idx="14"/>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FE9E034D-C1DD-48C0-BB6B-FDC6F8EBA558}"/>
              </a:ext>
            </a:extLst>
          </p:cNvPr>
          <p:cNvSpPr>
            <a:spLocks noGrp="1"/>
          </p:cNvSpPr>
          <p:nvPr>
            <p:ph type="title" hasCustomPrompt="1"/>
          </p:nvPr>
        </p:nvSpPr>
        <p:spPr>
          <a:xfrm>
            <a:off x="6638544" y="960120"/>
            <a:ext cx="4700016" cy="1325563"/>
          </a:xfrm>
        </p:spPr>
        <p:txBody>
          <a:bodyPr/>
          <a:lstStyle>
            <a:lvl1pPr algn="ctr">
              <a:defRPr>
                <a:solidFill>
                  <a:schemeClr val="accent3">
                    <a:lumMod val="25000"/>
                  </a:schemeClr>
                </a:solidFill>
              </a:defRPr>
            </a:lvl1pPr>
          </a:lstStyle>
          <a:p>
            <a:r>
              <a:rPr lang="en-US" dirty="0"/>
              <a:t>Click to edit title</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6931152" y="2715768"/>
            <a:ext cx="4114800" cy="1188720"/>
          </a:xfrm>
        </p:spPr>
        <p:txBody>
          <a:bodyPr anchor="t">
            <a:normAutofit/>
          </a:bodyPr>
          <a:lstStyle>
            <a:lvl1pPr marL="0" indent="0" algn="ctr">
              <a:lnSpc>
                <a:spcPts val="2100"/>
              </a:lnSpc>
              <a:buNone/>
              <a:defRPr sz="1400" b="0">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931152" y="4663440"/>
            <a:ext cx="4114800" cy="1005840"/>
          </a:xfrm>
        </p:spPr>
        <p:txBody>
          <a:bodyPr anchor="t">
            <a:normAutofit/>
          </a:bodyPr>
          <a:lstStyle>
            <a:lvl1pPr marL="0" indent="0" algn="ctr">
              <a:lnSpc>
                <a:spcPts val="2100"/>
              </a:lnSpc>
              <a:buNone/>
              <a:defRPr sz="1400" b="0">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lvl1pPr>
          </a:lstStyle>
          <a:p>
            <a:fld id="{9F19B780-CB3A-4B5C-9434-9059A7F9BAAA}" type="datetime1">
              <a:rPr lang="en-US" smtClean="0"/>
              <a:t>11/10/2024</a:t>
            </a:fld>
            <a:endParaRPr lang="en-US" dirty="0"/>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a:t>Presenter : Dr. Soumaya Askri</a:t>
            </a:r>
            <a:endParaRPr lang="en-US" dirty="0"/>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010537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838200" y="749808"/>
            <a:ext cx="10515600" cy="914400"/>
          </a:xfrm>
        </p:spPr>
        <p:txBody>
          <a:bodyPr/>
          <a:lstStyle>
            <a:lvl1pPr algn="ctr">
              <a:defRPr>
                <a:solidFill>
                  <a:schemeClr val="accent3">
                    <a:lumMod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accent3">
                    <a:lumMod val="25000"/>
                  </a:schemeClr>
                </a:solidFill>
              </a:defRPr>
            </a:lvl1pPr>
          </a:lstStyle>
          <a:p>
            <a:r>
              <a:rPr lang="en-ZA"/>
              <a:t>Presenter : Dr. Soumaya Askri</a:t>
            </a:r>
            <a:endParaRPr lang="en-ZA"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accent3">
                    <a:lumMod val="25000"/>
                  </a:schemeClr>
                </a:solidFill>
              </a:defRPr>
            </a:lvl1pPr>
          </a:lstStyle>
          <a:p>
            <a:fld id="{19B51A1E-902D-48AF-9020-955120F399B6}" type="slidenum">
              <a:rPr lang="en-ZA" smtClean="0"/>
              <a:pPr/>
              <a:t>‹#›</a:t>
            </a:fld>
            <a:endParaRPr lang="en-ZA" dirty="0"/>
          </a:p>
        </p:txBody>
      </p:sp>
      <p:sp>
        <p:nvSpPr>
          <p:cNvPr id="35" name="Text Placeholder 10">
            <a:extLst>
              <a:ext uri="{FF2B5EF4-FFF2-40B4-BE49-F238E27FC236}">
                <a16:creationId xmlns:a16="http://schemas.microsoft.com/office/drawing/2014/main" id="{301DA176-9193-4B04-B599-C94E317913E0}"/>
              </a:ext>
            </a:extLst>
          </p:cNvPr>
          <p:cNvSpPr>
            <a:spLocks noGrp="1"/>
          </p:cNvSpPr>
          <p:nvPr>
            <p:ph type="body" sz="quarter" idx="33" hasCustomPrompt="1"/>
          </p:nvPr>
        </p:nvSpPr>
        <p:spPr>
          <a:xfrm>
            <a:off x="758952" y="3127677"/>
            <a:ext cx="1051560" cy="457200"/>
          </a:xfrm>
        </p:spPr>
        <p:txBody>
          <a:bodyPr anchor="ctr"/>
          <a:lstStyle>
            <a:lvl1pPr marL="0" indent="0" algn="ctr">
              <a:buNone/>
              <a:defRPr sz="1400" b="1" spc="300" baseline="0">
                <a:solidFill>
                  <a:schemeClr val="accent3">
                    <a:lumMod val="25000"/>
                  </a:schemeClr>
                </a:solidFill>
                <a:latin typeface="+mj-lt"/>
              </a:defRPr>
            </a:lvl1pPr>
          </a:lstStyle>
          <a:p>
            <a:pPr lvl="0"/>
            <a:r>
              <a:rPr lang="en-US" dirty="0"/>
              <a:t>Year</a:t>
            </a:r>
            <a:endParaRPr lang="en-ZA" dirty="0"/>
          </a:p>
        </p:txBody>
      </p:sp>
      <p:sp>
        <p:nvSpPr>
          <p:cNvPr id="36" name="Text Placeholder 10">
            <a:extLst>
              <a:ext uri="{FF2B5EF4-FFF2-40B4-BE49-F238E27FC236}">
                <a16:creationId xmlns:a16="http://schemas.microsoft.com/office/drawing/2014/main" id="{D950A6C4-345F-4857-A613-BA3B56096B8F}"/>
              </a:ext>
            </a:extLst>
          </p:cNvPr>
          <p:cNvSpPr>
            <a:spLocks noGrp="1"/>
          </p:cNvSpPr>
          <p:nvPr>
            <p:ph type="body" sz="quarter" idx="34" hasCustomPrompt="1"/>
          </p:nvPr>
        </p:nvSpPr>
        <p:spPr>
          <a:xfrm>
            <a:off x="196596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38" name="Text Placeholder 10">
            <a:extLst>
              <a:ext uri="{FF2B5EF4-FFF2-40B4-BE49-F238E27FC236}">
                <a16:creationId xmlns:a16="http://schemas.microsoft.com/office/drawing/2014/main" id="{DD4ADE2E-411A-4FE3-BE95-DAF1FDCBC555}"/>
              </a:ext>
            </a:extLst>
          </p:cNvPr>
          <p:cNvSpPr>
            <a:spLocks noGrp="1"/>
          </p:cNvSpPr>
          <p:nvPr>
            <p:ph type="body" sz="quarter" idx="35" hasCustomPrompt="1"/>
          </p:nvPr>
        </p:nvSpPr>
        <p:spPr>
          <a:xfrm>
            <a:off x="275388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39" name="Text Placeholder 10">
            <a:extLst>
              <a:ext uri="{FF2B5EF4-FFF2-40B4-BE49-F238E27FC236}">
                <a16:creationId xmlns:a16="http://schemas.microsoft.com/office/drawing/2014/main" id="{47FAF332-F615-4C47-95EA-CE17DFEE62A7}"/>
              </a:ext>
            </a:extLst>
          </p:cNvPr>
          <p:cNvSpPr>
            <a:spLocks noGrp="1"/>
          </p:cNvSpPr>
          <p:nvPr>
            <p:ph type="body" sz="quarter" idx="36" hasCustomPrompt="1"/>
          </p:nvPr>
        </p:nvSpPr>
        <p:spPr>
          <a:xfrm>
            <a:off x="354180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0" name="Text Placeholder 10">
            <a:extLst>
              <a:ext uri="{FF2B5EF4-FFF2-40B4-BE49-F238E27FC236}">
                <a16:creationId xmlns:a16="http://schemas.microsoft.com/office/drawing/2014/main" id="{4AE2424F-E961-4201-91A6-3AAB4B81F204}"/>
              </a:ext>
            </a:extLst>
          </p:cNvPr>
          <p:cNvSpPr>
            <a:spLocks noGrp="1"/>
          </p:cNvSpPr>
          <p:nvPr>
            <p:ph type="body" sz="quarter" idx="37" hasCustomPrompt="1"/>
          </p:nvPr>
        </p:nvSpPr>
        <p:spPr>
          <a:xfrm>
            <a:off x="432972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1" name="Text Placeholder 10">
            <a:extLst>
              <a:ext uri="{FF2B5EF4-FFF2-40B4-BE49-F238E27FC236}">
                <a16:creationId xmlns:a16="http://schemas.microsoft.com/office/drawing/2014/main" id="{376057B0-36CD-44FC-A0B9-2DD64FB47DD7}"/>
              </a:ext>
            </a:extLst>
          </p:cNvPr>
          <p:cNvSpPr>
            <a:spLocks noGrp="1"/>
          </p:cNvSpPr>
          <p:nvPr>
            <p:ph type="body" sz="quarter" idx="38" hasCustomPrompt="1"/>
          </p:nvPr>
        </p:nvSpPr>
        <p:spPr>
          <a:xfrm>
            <a:off x="758952" y="3928953"/>
            <a:ext cx="1051560" cy="457200"/>
          </a:xfrm>
        </p:spPr>
        <p:txBody>
          <a:bodyPr anchor="ctr"/>
          <a:lstStyle>
            <a:lvl1pPr marL="0" indent="0" algn="ctr">
              <a:buNone/>
              <a:defRPr sz="1400" b="1" spc="300" baseline="0">
                <a:solidFill>
                  <a:schemeClr val="accent3">
                    <a:lumMod val="25000"/>
                  </a:schemeClr>
                </a:solidFill>
                <a:latin typeface="+mj-lt"/>
              </a:defRPr>
            </a:lvl1pPr>
          </a:lstStyle>
          <a:p>
            <a:pPr lvl="0"/>
            <a:r>
              <a:rPr lang="en-US" dirty="0"/>
              <a:t>Year</a:t>
            </a:r>
            <a:endParaRPr lang="en-ZA" dirty="0"/>
          </a:p>
        </p:txBody>
      </p:sp>
      <p:sp>
        <p:nvSpPr>
          <p:cNvPr id="42" name="Text Placeholder 10">
            <a:extLst>
              <a:ext uri="{FF2B5EF4-FFF2-40B4-BE49-F238E27FC236}">
                <a16:creationId xmlns:a16="http://schemas.microsoft.com/office/drawing/2014/main" id="{676D61D8-553D-48A5-A736-7775F27B69B5}"/>
              </a:ext>
            </a:extLst>
          </p:cNvPr>
          <p:cNvSpPr>
            <a:spLocks noGrp="1"/>
          </p:cNvSpPr>
          <p:nvPr>
            <p:ph type="body" sz="quarter" idx="39" hasCustomPrompt="1"/>
          </p:nvPr>
        </p:nvSpPr>
        <p:spPr>
          <a:xfrm>
            <a:off x="511764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3" name="Text Placeholder 10">
            <a:extLst>
              <a:ext uri="{FF2B5EF4-FFF2-40B4-BE49-F238E27FC236}">
                <a16:creationId xmlns:a16="http://schemas.microsoft.com/office/drawing/2014/main" id="{82028ADE-A26E-4E87-85C6-87A161CB8243}"/>
              </a:ext>
            </a:extLst>
          </p:cNvPr>
          <p:cNvSpPr>
            <a:spLocks noGrp="1"/>
          </p:cNvSpPr>
          <p:nvPr>
            <p:ph type="body" sz="quarter" idx="40" hasCustomPrompt="1"/>
          </p:nvPr>
        </p:nvSpPr>
        <p:spPr>
          <a:xfrm>
            <a:off x="590556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4" name="Text Placeholder 10">
            <a:extLst>
              <a:ext uri="{FF2B5EF4-FFF2-40B4-BE49-F238E27FC236}">
                <a16:creationId xmlns:a16="http://schemas.microsoft.com/office/drawing/2014/main" id="{D49729D5-3821-43F6-A1C5-5549E5177E02}"/>
              </a:ext>
            </a:extLst>
          </p:cNvPr>
          <p:cNvSpPr>
            <a:spLocks noGrp="1"/>
          </p:cNvSpPr>
          <p:nvPr>
            <p:ph type="body" sz="quarter" idx="41" hasCustomPrompt="1"/>
          </p:nvPr>
        </p:nvSpPr>
        <p:spPr>
          <a:xfrm>
            <a:off x="669348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5" name="Text Placeholder 10">
            <a:extLst>
              <a:ext uri="{FF2B5EF4-FFF2-40B4-BE49-F238E27FC236}">
                <a16:creationId xmlns:a16="http://schemas.microsoft.com/office/drawing/2014/main" id="{02C709FA-DC0E-435A-A4A7-A975A8D413BA}"/>
              </a:ext>
            </a:extLst>
          </p:cNvPr>
          <p:cNvSpPr>
            <a:spLocks noGrp="1"/>
          </p:cNvSpPr>
          <p:nvPr>
            <p:ph type="body" sz="quarter" idx="42" hasCustomPrompt="1"/>
          </p:nvPr>
        </p:nvSpPr>
        <p:spPr>
          <a:xfrm>
            <a:off x="905724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6" name="Text Placeholder 10">
            <a:extLst>
              <a:ext uri="{FF2B5EF4-FFF2-40B4-BE49-F238E27FC236}">
                <a16:creationId xmlns:a16="http://schemas.microsoft.com/office/drawing/2014/main" id="{018BA8DF-331D-4B6E-AF52-AA13732A6B95}"/>
              </a:ext>
            </a:extLst>
          </p:cNvPr>
          <p:cNvSpPr>
            <a:spLocks noGrp="1"/>
          </p:cNvSpPr>
          <p:nvPr>
            <p:ph type="body" sz="quarter" idx="43" hasCustomPrompt="1"/>
          </p:nvPr>
        </p:nvSpPr>
        <p:spPr>
          <a:xfrm>
            <a:off x="748140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7" name="Text Placeholder 10">
            <a:extLst>
              <a:ext uri="{FF2B5EF4-FFF2-40B4-BE49-F238E27FC236}">
                <a16:creationId xmlns:a16="http://schemas.microsoft.com/office/drawing/2014/main" id="{DBEB8F26-CF5F-4C8F-94D3-2DACD0914B60}"/>
              </a:ext>
            </a:extLst>
          </p:cNvPr>
          <p:cNvSpPr>
            <a:spLocks noGrp="1"/>
          </p:cNvSpPr>
          <p:nvPr>
            <p:ph type="body" sz="quarter" idx="44" hasCustomPrompt="1"/>
          </p:nvPr>
        </p:nvSpPr>
        <p:spPr>
          <a:xfrm>
            <a:off x="826932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8" name="Text Placeholder 10">
            <a:extLst>
              <a:ext uri="{FF2B5EF4-FFF2-40B4-BE49-F238E27FC236}">
                <a16:creationId xmlns:a16="http://schemas.microsoft.com/office/drawing/2014/main" id="{0EC0A380-C705-47E5-960A-C495280B86E2}"/>
              </a:ext>
            </a:extLst>
          </p:cNvPr>
          <p:cNvSpPr>
            <a:spLocks noGrp="1"/>
          </p:cNvSpPr>
          <p:nvPr>
            <p:ph type="body" sz="quarter" idx="45" hasCustomPrompt="1"/>
          </p:nvPr>
        </p:nvSpPr>
        <p:spPr>
          <a:xfrm>
            <a:off x="984516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9" name="Text Placeholder 10">
            <a:extLst>
              <a:ext uri="{FF2B5EF4-FFF2-40B4-BE49-F238E27FC236}">
                <a16:creationId xmlns:a16="http://schemas.microsoft.com/office/drawing/2014/main" id="{E217E3B9-2273-4A22-A07E-4FEFB35FCC01}"/>
              </a:ext>
            </a:extLst>
          </p:cNvPr>
          <p:cNvSpPr>
            <a:spLocks noGrp="1"/>
          </p:cNvSpPr>
          <p:nvPr>
            <p:ph type="body" sz="quarter" idx="46" hasCustomPrompt="1"/>
          </p:nvPr>
        </p:nvSpPr>
        <p:spPr>
          <a:xfrm>
            <a:off x="10633085"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0" name="Text Placeholder 10">
            <a:extLst>
              <a:ext uri="{FF2B5EF4-FFF2-40B4-BE49-F238E27FC236}">
                <a16:creationId xmlns:a16="http://schemas.microsoft.com/office/drawing/2014/main" id="{FE119361-CC51-4C9D-A4B5-BDEEE01371A3}"/>
              </a:ext>
            </a:extLst>
          </p:cNvPr>
          <p:cNvSpPr>
            <a:spLocks noGrp="1"/>
          </p:cNvSpPr>
          <p:nvPr>
            <p:ph type="body" sz="quarter" idx="47" hasCustomPrompt="1"/>
          </p:nvPr>
        </p:nvSpPr>
        <p:spPr>
          <a:xfrm>
            <a:off x="1969915"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1" name="Text Placeholder 10">
            <a:extLst>
              <a:ext uri="{FF2B5EF4-FFF2-40B4-BE49-F238E27FC236}">
                <a16:creationId xmlns:a16="http://schemas.microsoft.com/office/drawing/2014/main" id="{E39AABDA-9976-4AB3-BCBF-77B491015F50}"/>
              </a:ext>
            </a:extLst>
          </p:cNvPr>
          <p:cNvSpPr>
            <a:spLocks noGrp="1"/>
          </p:cNvSpPr>
          <p:nvPr>
            <p:ph type="body" sz="quarter" idx="48" hasCustomPrompt="1"/>
          </p:nvPr>
        </p:nvSpPr>
        <p:spPr>
          <a:xfrm>
            <a:off x="2757602"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2" name="Text Placeholder 10">
            <a:extLst>
              <a:ext uri="{FF2B5EF4-FFF2-40B4-BE49-F238E27FC236}">
                <a16:creationId xmlns:a16="http://schemas.microsoft.com/office/drawing/2014/main" id="{9EFE40FF-B422-4391-9236-D2D2D09F30C6}"/>
              </a:ext>
            </a:extLst>
          </p:cNvPr>
          <p:cNvSpPr>
            <a:spLocks noGrp="1"/>
          </p:cNvSpPr>
          <p:nvPr>
            <p:ph type="body" sz="quarter" idx="49" hasCustomPrompt="1"/>
          </p:nvPr>
        </p:nvSpPr>
        <p:spPr>
          <a:xfrm>
            <a:off x="3545289"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3" name="Text Placeholder 10">
            <a:extLst>
              <a:ext uri="{FF2B5EF4-FFF2-40B4-BE49-F238E27FC236}">
                <a16:creationId xmlns:a16="http://schemas.microsoft.com/office/drawing/2014/main" id="{6B6D260C-7D2F-4024-86D5-8338D454EBE7}"/>
              </a:ext>
            </a:extLst>
          </p:cNvPr>
          <p:cNvSpPr>
            <a:spLocks noGrp="1"/>
          </p:cNvSpPr>
          <p:nvPr>
            <p:ph type="body" sz="quarter" idx="50" hasCustomPrompt="1"/>
          </p:nvPr>
        </p:nvSpPr>
        <p:spPr>
          <a:xfrm>
            <a:off x="4332976"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4" name="Text Placeholder 10">
            <a:extLst>
              <a:ext uri="{FF2B5EF4-FFF2-40B4-BE49-F238E27FC236}">
                <a16:creationId xmlns:a16="http://schemas.microsoft.com/office/drawing/2014/main" id="{2F9B810E-07ED-4DCA-941C-C388D0D629A2}"/>
              </a:ext>
            </a:extLst>
          </p:cNvPr>
          <p:cNvSpPr>
            <a:spLocks noGrp="1"/>
          </p:cNvSpPr>
          <p:nvPr>
            <p:ph type="body" sz="quarter" idx="51" hasCustomPrompt="1"/>
          </p:nvPr>
        </p:nvSpPr>
        <p:spPr>
          <a:xfrm>
            <a:off x="5120663"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5" name="Text Placeholder 10">
            <a:extLst>
              <a:ext uri="{FF2B5EF4-FFF2-40B4-BE49-F238E27FC236}">
                <a16:creationId xmlns:a16="http://schemas.microsoft.com/office/drawing/2014/main" id="{BD4447B3-0D22-4C7F-943D-0B5872782834}"/>
              </a:ext>
            </a:extLst>
          </p:cNvPr>
          <p:cNvSpPr>
            <a:spLocks noGrp="1"/>
          </p:cNvSpPr>
          <p:nvPr>
            <p:ph type="body" sz="quarter" idx="52" hasCustomPrompt="1"/>
          </p:nvPr>
        </p:nvSpPr>
        <p:spPr>
          <a:xfrm>
            <a:off x="5908350"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6" name="Text Placeholder 10">
            <a:extLst>
              <a:ext uri="{FF2B5EF4-FFF2-40B4-BE49-F238E27FC236}">
                <a16:creationId xmlns:a16="http://schemas.microsoft.com/office/drawing/2014/main" id="{642B6C40-8744-4C84-B1E3-6E43D565F11D}"/>
              </a:ext>
            </a:extLst>
          </p:cNvPr>
          <p:cNvSpPr>
            <a:spLocks noGrp="1"/>
          </p:cNvSpPr>
          <p:nvPr>
            <p:ph type="body" sz="quarter" idx="53" hasCustomPrompt="1"/>
          </p:nvPr>
        </p:nvSpPr>
        <p:spPr>
          <a:xfrm>
            <a:off x="6696037"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7" name="Text Placeholder 10">
            <a:extLst>
              <a:ext uri="{FF2B5EF4-FFF2-40B4-BE49-F238E27FC236}">
                <a16:creationId xmlns:a16="http://schemas.microsoft.com/office/drawing/2014/main" id="{A59ADB66-05AF-4A45-9C95-D32C5989A67E}"/>
              </a:ext>
            </a:extLst>
          </p:cNvPr>
          <p:cNvSpPr>
            <a:spLocks noGrp="1"/>
          </p:cNvSpPr>
          <p:nvPr>
            <p:ph type="body" sz="quarter" idx="54" hasCustomPrompt="1"/>
          </p:nvPr>
        </p:nvSpPr>
        <p:spPr>
          <a:xfrm>
            <a:off x="9059098"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8" name="Text Placeholder 10">
            <a:extLst>
              <a:ext uri="{FF2B5EF4-FFF2-40B4-BE49-F238E27FC236}">
                <a16:creationId xmlns:a16="http://schemas.microsoft.com/office/drawing/2014/main" id="{0068B2A9-DD05-4E1D-BD33-A2E85A5EC6D9}"/>
              </a:ext>
            </a:extLst>
          </p:cNvPr>
          <p:cNvSpPr>
            <a:spLocks noGrp="1"/>
          </p:cNvSpPr>
          <p:nvPr>
            <p:ph type="body" sz="quarter" idx="55" hasCustomPrompt="1"/>
          </p:nvPr>
        </p:nvSpPr>
        <p:spPr>
          <a:xfrm>
            <a:off x="7483724"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9" name="Text Placeholder 10">
            <a:extLst>
              <a:ext uri="{FF2B5EF4-FFF2-40B4-BE49-F238E27FC236}">
                <a16:creationId xmlns:a16="http://schemas.microsoft.com/office/drawing/2014/main" id="{D9CC05E1-548C-4EEE-882C-6E8012689022}"/>
              </a:ext>
            </a:extLst>
          </p:cNvPr>
          <p:cNvSpPr>
            <a:spLocks noGrp="1"/>
          </p:cNvSpPr>
          <p:nvPr>
            <p:ph type="body" sz="quarter" idx="56" hasCustomPrompt="1"/>
          </p:nvPr>
        </p:nvSpPr>
        <p:spPr>
          <a:xfrm>
            <a:off x="8271411"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60" name="Text Placeholder 10">
            <a:extLst>
              <a:ext uri="{FF2B5EF4-FFF2-40B4-BE49-F238E27FC236}">
                <a16:creationId xmlns:a16="http://schemas.microsoft.com/office/drawing/2014/main" id="{8E2FCD6E-08B0-49F8-BB46-6509A73C3006}"/>
              </a:ext>
            </a:extLst>
          </p:cNvPr>
          <p:cNvSpPr>
            <a:spLocks noGrp="1"/>
          </p:cNvSpPr>
          <p:nvPr>
            <p:ph type="body" sz="quarter" idx="57" hasCustomPrompt="1"/>
          </p:nvPr>
        </p:nvSpPr>
        <p:spPr>
          <a:xfrm>
            <a:off x="9846785"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61" name="Text Placeholder 10">
            <a:extLst>
              <a:ext uri="{FF2B5EF4-FFF2-40B4-BE49-F238E27FC236}">
                <a16:creationId xmlns:a16="http://schemas.microsoft.com/office/drawing/2014/main" id="{8D149A50-AE02-4525-9165-71B5B24E27DF}"/>
              </a:ext>
            </a:extLst>
          </p:cNvPr>
          <p:cNvSpPr>
            <a:spLocks noGrp="1"/>
          </p:cNvSpPr>
          <p:nvPr>
            <p:ph type="body" sz="quarter" idx="58" hasCustomPrompt="1"/>
          </p:nvPr>
        </p:nvSpPr>
        <p:spPr>
          <a:xfrm>
            <a:off x="10634472"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62" name="Text Placeholder 3">
            <a:extLst>
              <a:ext uri="{FF2B5EF4-FFF2-40B4-BE49-F238E27FC236}">
                <a16:creationId xmlns:a16="http://schemas.microsoft.com/office/drawing/2014/main" id="{24126B4E-6F4A-4E61-B11D-78A183E49459}"/>
              </a:ext>
            </a:extLst>
          </p:cNvPr>
          <p:cNvSpPr>
            <a:spLocks noGrp="1"/>
          </p:cNvSpPr>
          <p:nvPr>
            <p:ph type="body" sz="quarter" idx="59" hasCustomPrompt="1"/>
          </p:nvPr>
        </p:nvSpPr>
        <p:spPr>
          <a:xfrm>
            <a:off x="5360987" y="1760565"/>
            <a:ext cx="1828800" cy="696885"/>
          </a:xfrm>
          <a:noFill/>
          <a:ln w="12700">
            <a:solidFill>
              <a:schemeClr val="accent3"/>
            </a:solidFill>
          </a:ln>
        </p:spPr>
        <p:txBody>
          <a:bodyPr tIns="36000" anchor="ctr" anchorCtr="1">
            <a:normAutofit/>
          </a:bodyPr>
          <a:lstStyle>
            <a:lvl1pPr marL="0" indent="0" algn="ctr">
              <a:lnSpc>
                <a:spcPct val="100000"/>
              </a:lnSpc>
              <a:buNone/>
              <a:defRPr sz="1100" spc="20" baseline="0">
                <a:solidFill>
                  <a:schemeClr val="accent3">
                    <a:lumMod val="25000"/>
                  </a:schemeClr>
                </a:solidFill>
                <a:latin typeface="+mj-lt"/>
              </a:defRPr>
            </a:lvl1pPr>
          </a:lstStyle>
          <a:p>
            <a:pPr lvl="0"/>
            <a:r>
              <a:rPr lang="en-US" dirty="0"/>
              <a:t>Item Title</a:t>
            </a:r>
            <a:endParaRPr lang="en-ZA" dirty="0"/>
          </a:p>
        </p:txBody>
      </p:sp>
      <p:sp>
        <p:nvSpPr>
          <p:cNvPr id="63" name="Rectangle 62">
            <a:extLst>
              <a:ext uri="{FF2B5EF4-FFF2-40B4-BE49-F238E27FC236}">
                <a16:creationId xmlns:a16="http://schemas.microsoft.com/office/drawing/2014/main" id="{014A76E8-F520-4630-8BBA-F9B7A0DAAB02}"/>
              </a:ext>
            </a:extLst>
          </p:cNvPr>
          <p:cNvSpPr/>
          <p:nvPr userDrawn="1"/>
        </p:nvSpPr>
        <p:spPr>
          <a:xfrm>
            <a:off x="929640" y="3648582"/>
            <a:ext cx="1033272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25000"/>
                </a:schemeClr>
              </a:solidFill>
            </a:endParaRPr>
          </a:p>
        </p:txBody>
      </p:sp>
      <p:sp>
        <p:nvSpPr>
          <p:cNvPr id="64" name="Date Placeholder 4">
            <a:extLst>
              <a:ext uri="{FF2B5EF4-FFF2-40B4-BE49-F238E27FC236}">
                <a16:creationId xmlns:a16="http://schemas.microsoft.com/office/drawing/2014/main" id="{49043823-D35F-46B1-919E-197C35555610}"/>
              </a:ext>
            </a:extLst>
          </p:cNvPr>
          <p:cNvSpPr>
            <a:spLocks noGrp="1"/>
          </p:cNvSpPr>
          <p:nvPr>
            <p:ph type="dt" sz="half" idx="60"/>
          </p:nvPr>
        </p:nvSpPr>
        <p:spPr>
          <a:xfrm>
            <a:off x="457200" y="6356350"/>
            <a:ext cx="2743200" cy="365125"/>
          </a:xfrm>
        </p:spPr>
        <p:txBody>
          <a:bodyPr/>
          <a:lstStyle>
            <a:lvl1pPr>
              <a:defRPr>
                <a:solidFill>
                  <a:schemeClr val="accent3">
                    <a:lumMod val="25000"/>
                  </a:schemeClr>
                </a:solidFill>
              </a:defRPr>
            </a:lvl1pPr>
          </a:lstStyle>
          <a:p>
            <a:fld id="{8DFB90A3-A777-41A5-A47C-1CBDB9FBECC6}" type="datetime1">
              <a:rPr lang="en-US" smtClean="0"/>
              <a:t>11/10/2024</a:t>
            </a:fld>
            <a:endParaRPr lang="en-US" dirty="0"/>
          </a:p>
        </p:txBody>
      </p:sp>
    </p:spTree>
    <p:extLst>
      <p:ext uri="{BB962C8B-B14F-4D97-AF65-F5344CB8AC3E}">
        <p14:creationId xmlns:p14="http://schemas.microsoft.com/office/powerpoint/2010/main" val="3328955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B08CCD3-BAD4-467E-B843-1BD3FC1D83E6}"/>
              </a:ext>
            </a:extLst>
          </p:cNvPr>
          <p:cNvSpPr>
            <a:spLocks noGrp="1"/>
          </p:cNvSpPr>
          <p:nvPr>
            <p:ph type="pic" sz="quarter" idx="14"/>
          </p:nvPr>
        </p:nvSpPr>
        <p:spPr>
          <a:xfrm>
            <a:off x="1524" y="0"/>
            <a:ext cx="12188952" cy="6858000"/>
          </a:xfrm>
          <a:solidFill>
            <a:schemeClr val="tx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77240" y="960120"/>
            <a:ext cx="5029200" cy="914400"/>
          </a:xfrm>
        </p:spPr>
        <p:txBody>
          <a:bodyPr/>
          <a:lstStyle>
            <a:lvl1pPr algn="ctr">
              <a:defRPr>
                <a:solidFill>
                  <a:schemeClr val="accent3"/>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fld id="{1711646E-E52F-4B6B-AF4E-2DE9A2E18701}" type="datetime1">
              <a:rPr lang="en-US" smtClean="0"/>
              <a:t>11/10/2024</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a:t>Presenter : Dr. Soumaya Askri</a:t>
            </a:r>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9" name="Text Placeholder 8">
            <a:extLst>
              <a:ext uri="{FF2B5EF4-FFF2-40B4-BE49-F238E27FC236}">
                <a16:creationId xmlns:a16="http://schemas.microsoft.com/office/drawing/2014/main" id="{E4E5D546-07C2-4A4B-85D2-F23B489AB478}"/>
              </a:ext>
            </a:extLst>
          </p:cNvPr>
          <p:cNvSpPr>
            <a:spLocks noGrp="1"/>
          </p:cNvSpPr>
          <p:nvPr>
            <p:ph type="body" sz="quarter" idx="15" hasCustomPrompt="1"/>
          </p:nvPr>
        </p:nvSpPr>
        <p:spPr>
          <a:xfrm>
            <a:off x="914400" y="2935224"/>
            <a:ext cx="2130552" cy="950976"/>
          </a:xfrm>
        </p:spPr>
        <p:txBody>
          <a:bodyPr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
        <p:nvSpPr>
          <p:cNvPr id="10" name="Text Placeholder 8">
            <a:extLst>
              <a:ext uri="{FF2B5EF4-FFF2-40B4-BE49-F238E27FC236}">
                <a16:creationId xmlns:a16="http://schemas.microsoft.com/office/drawing/2014/main" id="{BD981D89-A62B-4844-B43A-DFEEC6CACD27}"/>
              </a:ext>
            </a:extLst>
          </p:cNvPr>
          <p:cNvSpPr>
            <a:spLocks noGrp="1"/>
          </p:cNvSpPr>
          <p:nvPr>
            <p:ph type="body" sz="quarter" idx="16" hasCustomPrompt="1"/>
          </p:nvPr>
        </p:nvSpPr>
        <p:spPr>
          <a:xfrm>
            <a:off x="914400" y="4306824"/>
            <a:ext cx="2130552" cy="950976"/>
          </a:xfrm>
        </p:spPr>
        <p:txBody>
          <a:bodyPr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
        <p:nvSpPr>
          <p:cNvPr id="11" name="Text Placeholder 8">
            <a:extLst>
              <a:ext uri="{FF2B5EF4-FFF2-40B4-BE49-F238E27FC236}">
                <a16:creationId xmlns:a16="http://schemas.microsoft.com/office/drawing/2014/main" id="{071D86D6-F37C-4280-9551-DFF729C85B03}"/>
              </a:ext>
            </a:extLst>
          </p:cNvPr>
          <p:cNvSpPr>
            <a:spLocks noGrp="1"/>
          </p:cNvSpPr>
          <p:nvPr>
            <p:ph type="body" sz="quarter" idx="17" hasCustomPrompt="1"/>
          </p:nvPr>
        </p:nvSpPr>
        <p:spPr>
          <a:xfrm>
            <a:off x="3264408" y="2935224"/>
            <a:ext cx="2221992" cy="950976"/>
          </a:xfrm>
        </p:spPr>
        <p:txBody>
          <a:bodyPr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
        <p:nvSpPr>
          <p:cNvPr id="12" name="Text Placeholder 8">
            <a:extLst>
              <a:ext uri="{FF2B5EF4-FFF2-40B4-BE49-F238E27FC236}">
                <a16:creationId xmlns:a16="http://schemas.microsoft.com/office/drawing/2014/main" id="{BB88B61E-B44C-46EB-B875-1F55B02E895C}"/>
              </a:ext>
            </a:extLst>
          </p:cNvPr>
          <p:cNvSpPr>
            <a:spLocks noGrp="1"/>
          </p:cNvSpPr>
          <p:nvPr>
            <p:ph type="body" sz="quarter" idx="18" hasCustomPrompt="1"/>
          </p:nvPr>
        </p:nvSpPr>
        <p:spPr>
          <a:xfrm>
            <a:off x="3264408" y="4334256"/>
            <a:ext cx="2221992" cy="950976"/>
          </a:xfrm>
        </p:spPr>
        <p:txBody>
          <a:bodyPr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Tree>
    <p:extLst>
      <p:ext uri="{BB962C8B-B14F-4D97-AF65-F5344CB8AC3E}">
        <p14:creationId xmlns:p14="http://schemas.microsoft.com/office/powerpoint/2010/main" val="2248218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ps for Business">
    <p:spTree>
      <p:nvGrpSpPr>
        <p:cNvPr id="1" name=""/>
        <p:cNvGrpSpPr/>
        <p:nvPr/>
      </p:nvGrpSpPr>
      <p:grpSpPr>
        <a:xfrm>
          <a:off x="0" y="0"/>
          <a:ext cx="0" cy="0"/>
          <a:chOff x="0" y="0"/>
          <a:chExt cx="0" cy="0"/>
        </a:xfrm>
      </p:grpSpPr>
      <p:pic>
        <p:nvPicPr>
          <p:cNvPr id="33" name="Picture 32" descr="photo of marble ">
            <a:extLst>
              <a:ext uri="{FF2B5EF4-FFF2-40B4-BE49-F238E27FC236}">
                <a16:creationId xmlns:a16="http://schemas.microsoft.com/office/drawing/2014/main" id="{5886E31A-DA35-4E25-9FA3-92E90FBF38C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70056CF5-B0DF-4053-8A82-BBBE7FF686BE}"/>
              </a:ext>
            </a:extLst>
          </p:cNvPr>
          <p:cNvSpPr/>
          <p:nvPr userDrawn="1"/>
        </p:nvSpPr>
        <p:spPr>
          <a:xfrm>
            <a:off x="442118" y="457200"/>
            <a:ext cx="11274552" cy="5943600"/>
          </a:xfrm>
          <a:prstGeom prst="rect">
            <a:avLst/>
          </a:prstGeom>
          <a:solidFill>
            <a:schemeClr val="tx2">
              <a:lumMod val="20000"/>
              <a:lumOff val="80000"/>
              <a:alpha val="8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8E4B2F5F-448A-4BB9-BF2F-3CCB44D3219A}"/>
              </a:ext>
              <a:ext uri="{C183D7F6-B498-43B3-948B-1728B52AA6E4}">
                <adec:decorative xmlns:adec="http://schemas.microsoft.com/office/drawing/2017/decorative" val="1"/>
              </a:ext>
            </a:extLst>
          </p:cNvPr>
          <p:cNvGrpSpPr/>
          <p:nvPr userDrawn="1"/>
        </p:nvGrpSpPr>
        <p:grpSpPr>
          <a:xfrm>
            <a:off x="6501565" y="2471420"/>
            <a:ext cx="4809744" cy="3473216"/>
            <a:chOff x="6355080" y="2494474"/>
            <a:chExt cx="4960620" cy="3473216"/>
          </a:xfrm>
        </p:grpSpPr>
        <p:grpSp>
          <p:nvGrpSpPr>
            <p:cNvPr id="28" name="Group 27">
              <a:extLst>
                <a:ext uri="{FF2B5EF4-FFF2-40B4-BE49-F238E27FC236}">
                  <a16:creationId xmlns:a16="http://schemas.microsoft.com/office/drawing/2014/main" id="{06457872-52AD-4B0D-A773-AA48B3B219D3}"/>
                </a:ext>
              </a:extLst>
            </p:cNvPr>
            <p:cNvGrpSpPr/>
            <p:nvPr/>
          </p:nvGrpSpPr>
          <p:grpSpPr>
            <a:xfrm>
              <a:off x="6355080" y="2494474"/>
              <a:ext cx="4960620" cy="3473216"/>
              <a:chOff x="6355080" y="2180573"/>
              <a:chExt cx="4960620" cy="3473216"/>
            </a:xfrm>
          </p:grpSpPr>
          <p:cxnSp>
            <p:nvCxnSpPr>
              <p:cNvPr id="30" name="Straight Connector 29">
                <a:extLst>
                  <a:ext uri="{FF2B5EF4-FFF2-40B4-BE49-F238E27FC236}">
                    <a16:creationId xmlns:a16="http://schemas.microsoft.com/office/drawing/2014/main" id="{BD088C3C-893A-4A45-97E6-CF8230EF1DB4}"/>
                  </a:ext>
                </a:extLst>
              </p:cNvPr>
              <p:cNvCxnSpPr>
                <a:cxnSpLocks/>
              </p:cNvCxnSpPr>
              <p:nvPr/>
            </p:nvCxnSpPr>
            <p:spPr>
              <a:xfrm flipV="1">
                <a:off x="6356521" y="3332425"/>
                <a:ext cx="4959179" cy="7179"/>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18EF61-FF64-44B8-B5AB-D7D0700D7A55}"/>
                  </a:ext>
                </a:extLst>
              </p:cNvPr>
              <p:cNvCxnSpPr>
                <a:cxnSpLocks/>
              </p:cNvCxnSpPr>
              <p:nvPr/>
            </p:nvCxnSpPr>
            <p:spPr>
              <a:xfrm>
                <a:off x="6355080" y="4494758"/>
                <a:ext cx="4956048" cy="0"/>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684B867-CCAD-498D-B6E2-8981BF01EC0F}"/>
                  </a:ext>
                </a:extLst>
              </p:cNvPr>
              <p:cNvSpPr/>
              <p:nvPr/>
            </p:nvSpPr>
            <p:spPr>
              <a:xfrm>
                <a:off x="6356521" y="2180573"/>
                <a:ext cx="4950649" cy="3473216"/>
              </a:xfrm>
              <a:prstGeom prst="rect">
                <a:avLst/>
              </a:prstGeom>
              <a:no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9" name="Straight Connector 28">
              <a:extLst>
                <a:ext uri="{FF2B5EF4-FFF2-40B4-BE49-F238E27FC236}">
                  <a16:creationId xmlns:a16="http://schemas.microsoft.com/office/drawing/2014/main" id="{999BD33D-A5B4-469A-9937-DE6D3611C034}"/>
                </a:ext>
              </a:extLst>
            </p:cNvPr>
            <p:cNvCxnSpPr>
              <a:cxnSpLocks/>
            </p:cNvCxnSpPr>
            <p:nvPr/>
          </p:nvCxnSpPr>
          <p:spPr>
            <a:xfrm>
              <a:off x="7838022" y="2494474"/>
              <a:ext cx="0" cy="3473216"/>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 name="Picture Placeholder 7">
            <a:extLst>
              <a:ext uri="{FF2B5EF4-FFF2-40B4-BE49-F238E27FC236}">
                <a16:creationId xmlns:a16="http://schemas.microsoft.com/office/drawing/2014/main" id="{A3DDCF11-EBBF-48BB-8FF1-3BCC5342FE32}"/>
              </a:ext>
            </a:extLst>
          </p:cNvPr>
          <p:cNvSpPr>
            <a:spLocks noGrp="1"/>
          </p:cNvSpPr>
          <p:nvPr>
            <p:ph type="pic" sz="quarter" idx="13"/>
          </p:nvPr>
        </p:nvSpPr>
        <p:spPr>
          <a:xfrm>
            <a:off x="877824" y="914400"/>
            <a:ext cx="5212080" cy="5029200"/>
          </a:xfrm>
          <a:solidFill>
            <a:schemeClr val="bg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6448508" y="960120"/>
            <a:ext cx="4905292" cy="914400"/>
          </a:xfrm>
        </p:spPr>
        <p:txBody>
          <a:bodyPr/>
          <a:lstStyle>
            <a:lvl1pPr algn="ctr">
              <a:defRPr>
                <a:solidFill>
                  <a:schemeClr val="accent3">
                    <a:lumMod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8183880" y="2688336"/>
            <a:ext cx="2862072" cy="713232"/>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nchor="b" anchorCtr="0"/>
          <a:lstStyle>
            <a:lvl1pPr>
              <a:defRPr>
                <a:solidFill>
                  <a:schemeClr val="accent3">
                    <a:lumMod val="25000"/>
                  </a:schemeClr>
                </a:solidFill>
              </a:defRPr>
            </a:lvl1pPr>
          </a:lstStyle>
          <a:p>
            <a:fld id="{3C83276A-D8FE-4FE1-960B-0113D452C44F}" type="datetime1">
              <a:rPr lang="en-US" smtClean="0"/>
              <a:t>11/10/2024</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nchor="b" anchorCtr="0"/>
          <a:lstStyle>
            <a:lvl1pPr>
              <a:defRPr>
                <a:solidFill>
                  <a:schemeClr val="accent3">
                    <a:lumMod val="25000"/>
                  </a:schemeClr>
                </a:solidFill>
              </a:defRPr>
            </a:lvl1pPr>
          </a:lstStyle>
          <a:p>
            <a:r>
              <a:rPr lang="en-US"/>
              <a:t>Presenter : Dr. Soumaya Askri</a:t>
            </a:r>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nchor="b" anchorCtr="0"/>
          <a:lstStyle>
            <a:lvl1pPr>
              <a:defRPr>
                <a:solidFill>
                  <a:schemeClr val="accent3">
                    <a:lumMod val="25000"/>
                  </a:schemeClr>
                </a:solidFill>
              </a:defRPr>
            </a:lvl1pPr>
          </a:lstStyle>
          <a:p>
            <a:fld id="{B5CEABB6-07DC-46E8-9B57-56EC44A396E5}" type="slidenum">
              <a:rPr lang="en-US" smtClean="0"/>
              <a:pPr/>
              <a:t>‹#›</a:t>
            </a:fld>
            <a:endParaRPr lang="en-US" dirty="0"/>
          </a:p>
        </p:txBody>
      </p:sp>
      <p:sp>
        <p:nvSpPr>
          <p:cNvPr id="11" name="Text Placeholder 10">
            <a:extLst>
              <a:ext uri="{FF2B5EF4-FFF2-40B4-BE49-F238E27FC236}">
                <a16:creationId xmlns:a16="http://schemas.microsoft.com/office/drawing/2014/main" id="{C5D1F2BB-3E57-46BA-8BCC-5F9B17C8BDB3}"/>
              </a:ext>
            </a:extLst>
          </p:cNvPr>
          <p:cNvSpPr>
            <a:spLocks noGrp="1"/>
          </p:cNvSpPr>
          <p:nvPr>
            <p:ph type="body" sz="quarter" idx="14" hasCustomPrompt="1"/>
          </p:nvPr>
        </p:nvSpPr>
        <p:spPr>
          <a:xfrm>
            <a:off x="6620256" y="2779776"/>
            <a:ext cx="786384" cy="655984"/>
          </a:xfrm>
        </p:spPr>
        <p:txBody>
          <a:bodyPr anchor="ctr"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9" name="Content Placeholder 2">
            <a:extLst>
              <a:ext uri="{FF2B5EF4-FFF2-40B4-BE49-F238E27FC236}">
                <a16:creationId xmlns:a16="http://schemas.microsoft.com/office/drawing/2014/main" id="{48C13CD1-B240-4AFC-AF08-95A80AEEFEE2}"/>
              </a:ext>
            </a:extLst>
          </p:cNvPr>
          <p:cNvSpPr>
            <a:spLocks noGrp="1"/>
          </p:cNvSpPr>
          <p:nvPr>
            <p:ph idx="15" hasCustomPrompt="1"/>
          </p:nvPr>
        </p:nvSpPr>
        <p:spPr>
          <a:xfrm>
            <a:off x="8183880" y="3849624"/>
            <a:ext cx="2862072" cy="731520"/>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2" name="Content Placeholder 2">
            <a:extLst>
              <a:ext uri="{FF2B5EF4-FFF2-40B4-BE49-F238E27FC236}">
                <a16:creationId xmlns:a16="http://schemas.microsoft.com/office/drawing/2014/main" id="{AEE266CC-F8CC-4C06-B1E4-3D7E399F8936}"/>
              </a:ext>
            </a:extLst>
          </p:cNvPr>
          <p:cNvSpPr>
            <a:spLocks noGrp="1"/>
          </p:cNvSpPr>
          <p:nvPr>
            <p:ph idx="17" hasCustomPrompt="1"/>
          </p:nvPr>
        </p:nvSpPr>
        <p:spPr>
          <a:xfrm>
            <a:off x="8183880" y="4992624"/>
            <a:ext cx="2862072" cy="749808"/>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4" name="Text Placeholder 13">
            <a:extLst>
              <a:ext uri="{FF2B5EF4-FFF2-40B4-BE49-F238E27FC236}">
                <a16:creationId xmlns:a16="http://schemas.microsoft.com/office/drawing/2014/main" id="{CC7B8197-5533-4814-8838-67C657A3B73C}"/>
              </a:ext>
            </a:extLst>
          </p:cNvPr>
          <p:cNvSpPr>
            <a:spLocks noGrp="1"/>
          </p:cNvSpPr>
          <p:nvPr>
            <p:ph type="body" sz="quarter" idx="20" hasCustomPrompt="1"/>
          </p:nvPr>
        </p:nvSpPr>
        <p:spPr>
          <a:xfrm>
            <a:off x="7187184" y="2788920"/>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16" name="Text Placeholder 10">
            <a:extLst>
              <a:ext uri="{FF2B5EF4-FFF2-40B4-BE49-F238E27FC236}">
                <a16:creationId xmlns:a16="http://schemas.microsoft.com/office/drawing/2014/main" id="{5A5A7DC7-2FC5-48F8-9345-17A7C96CD257}"/>
              </a:ext>
            </a:extLst>
          </p:cNvPr>
          <p:cNvSpPr>
            <a:spLocks noGrp="1"/>
          </p:cNvSpPr>
          <p:nvPr>
            <p:ph type="body" sz="quarter" idx="21" hasCustomPrompt="1"/>
          </p:nvPr>
        </p:nvSpPr>
        <p:spPr>
          <a:xfrm>
            <a:off x="6620256" y="3840480"/>
            <a:ext cx="786384" cy="655984"/>
          </a:xfrm>
        </p:spPr>
        <p:txBody>
          <a:bodyPr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17" name="Text Placeholder 13">
            <a:extLst>
              <a:ext uri="{FF2B5EF4-FFF2-40B4-BE49-F238E27FC236}">
                <a16:creationId xmlns:a16="http://schemas.microsoft.com/office/drawing/2014/main" id="{AF89EB7C-DC5A-461B-BA21-63D329893167}"/>
              </a:ext>
            </a:extLst>
          </p:cNvPr>
          <p:cNvSpPr>
            <a:spLocks noGrp="1"/>
          </p:cNvSpPr>
          <p:nvPr>
            <p:ph type="body" sz="quarter" idx="22" hasCustomPrompt="1"/>
          </p:nvPr>
        </p:nvSpPr>
        <p:spPr>
          <a:xfrm>
            <a:off x="7187184" y="3950208"/>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21" name="Text Placeholder 10">
            <a:extLst>
              <a:ext uri="{FF2B5EF4-FFF2-40B4-BE49-F238E27FC236}">
                <a16:creationId xmlns:a16="http://schemas.microsoft.com/office/drawing/2014/main" id="{1BF30512-FBFE-40CF-8565-50BAA99A4FDC}"/>
              </a:ext>
            </a:extLst>
          </p:cNvPr>
          <p:cNvSpPr>
            <a:spLocks noGrp="1"/>
          </p:cNvSpPr>
          <p:nvPr>
            <p:ph type="body" sz="quarter" idx="23" hasCustomPrompt="1"/>
          </p:nvPr>
        </p:nvSpPr>
        <p:spPr>
          <a:xfrm>
            <a:off x="6620256" y="4983480"/>
            <a:ext cx="786384" cy="655984"/>
          </a:xfrm>
        </p:spPr>
        <p:txBody>
          <a:bodyPr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22" name="Text Placeholder 13">
            <a:extLst>
              <a:ext uri="{FF2B5EF4-FFF2-40B4-BE49-F238E27FC236}">
                <a16:creationId xmlns:a16="http://schemas.microsoft.com/office/drawing/2014/main" id="{29E43D0B-1071-466B-B883-92B9D02F09E8}"/>
              </a:ext>
            </a:extLst>
          </p:cNvPr>
          <p:cNvSpPr>
            <a:spLocks noGrp="1"/>
          </p:cNvSpPr>
          <p:nvPr>
            <p:ph type="body" sz="quarter" idx="24" hasCustomPrompt="1"/>
          </p:nvPr>
        </p:nvSpPr>
        <p:spPr>
          <a:xfrm>
            <a:off x="7187184" y="5111496"/>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grpSp>
        <p:nvGrpSpPr>
          <p:cNvPr id="23" name="Group 22">
            <a:extLst>
              <a:ext uri="{FF2B5EF4-FFF2-40B4-BE49-F238E27FC236}">
                <a16:creationId xmlns:a16="http://schemas.microsoft.com/office/drawing/2014/main" id="{250BA95E-CDDF-419E-808E-3B59CA01E4E8}"/>
              </a:ext>
              <a:ext uri="{C183D7F6-B498-43B3-948B-1728B52AA6E4}">
                <adec:decorative xmlns:adec="http://schemas.microsoft.com/office/drawing/2017/decorative" val="1"/>
              </a:ext>
            </a:extLst>
          </p:cNvPr>
          <p:cNvGrpSpPr/>
          <p:nvPr userDrawn="1"/>
        </p:nvGrpSpPr>
        <p:grpSpPr>
          <a:xfrm>
            <a:off x="7009472" y="1943463"/>
            <a:ext cx="3832828" cy="2136"/>
            <a:chOff x="7009472" y="1943463"/>
            <a:chExt cx="3832828" cy="2136"/>
          </a:xfrm>
          <a:solidFill>
            <a:schemeClr val="accent3">
              <a:lumMod val="25000"/>
            </a:schemeClr>
          </a:solidFill>
        </p:grpSpPr>
        <p:cxnSp>
          <p:nvCxnSpPr>
            <p:cNvPr id="24" name="Straight Connector 23">
              <a:extLst>
                <a:ext uri="{FF2B5EF4-FFF2-40B4-BE49-F238E27FC236}">
                  <a16:creationId xmlns:a16="http://schemas.microsoft.com/office/drawing/2014/main" id="{D67A0655-E45C-49C2-AADC-0829E7E67581}"/>
                </a:ext>
              </a:extLst>
            </p:cNvPr>
            <p:cNvCxnSpPr>
              <a:cxnSpLocks/>
            </p:cNvCxnSpPr>
            <p:nvPr/>
          </p:nvCxnSpPr>
          <p:spPr>
            <a:xfrm>
              <a:off x="7009472" y="1943463"/>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013C2C0-9B08-4EDE-B15B-FF5C1BB55327}"/>
                </a:ext>
              </a:extLst>
            </p:cNvPr>
            <p:cNvCxnSpPr>
              <a:cxnSpLocks/>
            </p:cNvCxnSpPr>
            <p:nvPr/>
          </p:nvCxnSpPr>
          <p:spPr>
            <a:xfrm>
              <a:off x="9470700" y="1945599"/>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pic>
        <p:nvPicPr>
          <p:cNvPr id="26" name="Graphic 25" descr="sprig icon">
            <a:extLst>
              <a:ext uri="{FF2B5EF4-FFF2-40B4-BE49-F238E27FC236}">
                <a16:creationId xmlns:a16="http://schemas.microsoft.com/office/drawing/2014/main" id="{19D5E825-EB79-4044-93F6-2C3F849013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9691531" flipH="1">
            <a:off x="8536514" y="1719135"/>
            <a:ext cx="808894" cy="359243"/>
          </a:xfrm>
          <a:prstGeom prst="rect">
            <a:avLst/>
          </a:prstGeom>
        </p:spPr>
      </p:pic>
    </p:spTree>
    <p:extLst>
      <p:ext uri="{BB962C8B-B14F-4D97-AF65-F5344CB8AC3E}">
        <p14:creationId xmlns:p14="http://schemas.microsoft.com/office/powerpoint/2010/main" val="3140714427"/>
      </p:ext>
    </p:extLst>
  </p:cSld>
  <p:clrMapOvr>
    <a:masterClrMapping/>
  </p:clrMapOvr>
  <p:extLst>
    <p:ext uri="{DCECCB84-F9BA-43D5-87BE-67443E8EF086}">
      <p15:sldGuideLst xmlns:p15="http://schemas.microsoft.com/office/powerpoint/2012/main">
        <p15:guide id="1" orient="horz" pos="175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FC6AF499-A975-4930-A45C-320ABE4AA982}"/>
              </a:ext>
            </a:extLst>
          </p:cNvPr>
          <p:cNvSpPr>
            <a:spLocks noGrp="1"/>
          </p:cNvSpPr>
          <p:nvPr>
            <p:ph type="pic" sz="quarter" idx="14"/>
          </p:nvPr>
        </p:nvSpPr>
        <p:spPr>
          <a:xfrm>
            <a:off x="1524" y="0"/>
            <a:ext cx="12188952" cy="6858000"/>
          </a:xfrm>
          <a:solidFill>
            <a:schemeClr val="tx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8" y="1280160"/>
            <a:ext cx="3191256" cy="914400"/>
          </a:xfrm>
        </p:spPr>
        <p:txBody>
          <a:bodyPr/>
          <a:lstStyle>
            <a:lvl1pPr algn="ctr">
              <a:defRPr>
                <a:solidFill>
                  <a:schemeClr val="accent3"/>
                </a:solidFill>
              </a:defRPr>
            </a:lvl1pPr>
          </a:lstStyle>
          <a:p>
            <a:r>
              <a:rPr lang="en-US" dirty="0"/>
              <a:t>Click to edit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841248" y="2624328"/>
            <a:ext cx="3191256" cy="804672"/>
          </a:xfrm>
        </p:spPr>
        <p:txBody>
          <a:bodyPr>
            <a:normAutofit/>
          </a:bodyPr>
          <a:lstStyle>
            <a:lvl1pPr marL="0" indent="0" algn="ctr">
              <a:lnSpc>
                <a:spcPts val="2100"/>
              </a:lnSpc>
              <a:buNone/>
              <a:defRPr sz="1400">
                <a:solidFill>
                  <a:schemeClr val="bg1"/>
                </a:solidFill>
              </a:defRPr>
            </a:lvl1pPr>
            <a:lvl2pPr marL="457200" indent="0" algn="ctr">
              <a:lnSpc>
                <a:spcPts val="2100"/>
              </a:lnSpc>
              <a:buNone/>
              <a:defRPr sz="1400">
                <a:solidFill>
                  <a:schemeClr val="bg1"/>
                </a:solidFill>
              </a:defRPr>
            </a:lvl2pPr>
            <a:lvl3pPr marL="914400" indent="0" algn="ctr">
              <a:lnSpc>
                <a:spcPts val="2100"/>
              </a:lnSpc>
              <a:buNone/>
              <a:defRPr sz="1400">
                <a:solidFill>
                  <a:schemeClr val="bg1"/>
                </a:solidFill>
              </a:defRPr>
            </a:lvl3pPr>
            <a:lvl4pPr marL="1371600" indent="0" algn="ctr">
              <a:lnSpc>
                <a:spcPts val="2100"/>
              </a:lnSpc>
              <a:buNone/>
              <a:defRPr sz="1400">
                <a:solidFill>
                  <a:schemeClr val="bg1"/>
                </a:solidFill>
              </a:defRPr>
            </a:lvl4pPr>
            <a:lvl5pPr marL="1828800" indent="0" algn="ctr">
              <a:lnSpc>
                <a:spcPts val="2100"/>
              </a:lnSpc>
              <a:buNone/>
              <a:defRPr sz="1400">
                <a:solidFill>
                  <a:schemeClr val="bg1"/>
                </a:solidFill>
              </a:defRPr>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lvl1pPr>
              <a:defRPr/>
            </a:lvl1pPr>
          </a:lstStyle>
          <a:p>
            <a:fld id="{5259819E-1FA1-4EE5-A410-CC18DE5A3EFA}" type="datetime1">
              <a:rPr lang="en-US" smtClean="0"/>
              <a:t>11/10/2024</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a:t>Presenter : Dr. Soumaya Askri</a:t>
            </a:r>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8" name="Content Placeholder 2">
            <a:extLst>
              <a:ext uri="{FF2B5EF4-FFF2-40B4-BE49-F238E27FC236}">
                <a16:creationId xmlns:a16="http://schemas.microsoft.com/office/drawing/2014/main" id="{5D9AFEBB-77FA-45B8-93D7-F6A638A01962}"/>
              </a:ext>
            </a:extLst>
          </p:cNvPr>
          <p:cNvSpPr>
            <a:spLocks noGrp="1"/>
          </p:cNvSpPr>
          <p:nvPr>
            <p:ph idx="15" hasCustomPrompt="1"/>
          </p:nvPr>
        </p:nvSpPr>
        <p:spPr>
          <a:xfrm>
            <a:off x="841248" y="4043553"/>
            <a:ext cx="3191256" cy="804672"/>
          </a:xfrm>
        </p:spPr>
        <p:txBody>
          <a:bodyPr>
            <a:normAutofit/>
          </a:bodyPr>
          <a:lstStyle>
            <a:lvl1pPr marL="0" indent="0" algn="ctr">
              <a:lnSpc>
                <a:spcPts val="2100"/>
              </a:lnSpc>
              <a:buNone/>
              <a:defRPr sz="1400">
                <a:solidFill>
                  <a:schemeClr val="bg1"/>
                </a:solidFill>
              </a:defRPr>
            </a:lvl1pPr>
            <a:lvl2pPr marL="457200" indent="0" algn="ctr">
              <a:lnSpc>
                <a:spcPts val="2100"/>
              </a:lnSpc>
              <a:buNone/>
              <a:defRPr sz="1400">
                <a:solidFill>
                  <a:schemeClr val="bg1"/>
                </a:solidFill>
              </a:defRPr>
            </a:lvl2pPr>
            <a:lvl3pPr marL="914400" indent="0" algn="ctr">
              <a:lnSpc>
                <a:spcPts val="2100"/>
              </a:lnSpc>
              <a:buNone/>
              <a:defRPr sz="1400">
                <a:solidFill>
                  <a:schemeClr val="bg1"/>
                </a:solidFill>
              </a:defRPr>
            </a:lvl3pPr>
            <a:lvl4pPr marL="1371600" indent="0" algn="ctr">
              <a:lnSpc>
                <a:spcPts val="2100"/>
              </a:lnSpc>
              <a:buNone/>
              <a:defRPr sz="1400">
                <a:solidFill>
                  <a:schemeClr val="bg1"/>
                </a:solidFill>
              </a:defRPr>
            </a:lvl4pPr>
            <a:lvl5pPr marL="1828800" indent="0" algn="ctr">
              <a:lnSpc>
                <a:spcPts val="2100"/>
              </a:lnSpc>
              <a:buNone/>
              <a:defRPr sz="1400">
                <a:solidFill>
                  <a:schemeClr val="bg1"/>
                </a:solidFill>
              </a:defRPr>
            </a:lvl5pPr>
          </a:lstStyle>
          <a:p>
            <a:pPr lvl="0"/>
            <a:r>
              <a:rPr lang="en-US" dirty="0"/>
              <a:t>Click to edit text</a:t>
            </a:r>
          </a:p>
        </p:txBody>
      </p:sp>
    </p:spTree>
    <p:extLst>
      <p:ext uri="{BB962C8B-B14F-4D97-AF65-F5344CB8AC3E}">
        <p14:creationId xmlns:p14="http://schemas.microsoft.com/office/powerpoint/2010/main" val="55863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AF2033B6-A37A-42D0-8C26-9C7E14CFDEE5}"/>
              </a:ext>
            </a:extLst>
          </p:cNvPr>
          <p:cNvSpPr>
            <a:spLocks noGrp="1"/>
          </p:cNvSpPr>
          <p:nvPr>
            <p:ph type="pic" sz="quarter" idx="14"/>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046720" y="1280160"/>
            <a:ext cx="3438144" cy="914400"/>
          </a:xfrm>
        </p:spPr>
        <p:txBody>
          <a:bodyPr/>
          <a:lstStyle>
            <a:lvl1pPr algn="ctr">
              <a:defRPr>
                <a:solidFill>
                  <a:schemeClr val="accent3">
                    <a:lumMod val="25000"/>
                  </a:schemeClr>
                </a:solidFill>
              </a:defRPr>
            </a:lvl1pPr>
          </a:lstStyle>
          <a:p>
            <a:r>
              <a:rPr lang="en-US" dirty="0"/>
              <a:t>Click to edit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8165592" y="2770632"/>
            <a:ext cx="3200400" cy="457200"/>
          </a:xfrm>
        </p:spPr>
        <p:txBody>
          <a:bodyPr>
            <a:noAutofit/>
          </a:bodyPr>
          <a:lstStyle>
            <a:lvl1pPr marL="0" indent="0" algn="ctr">
              <a:lnSpc>
                <a:spcPts val="2100"/>
              </a:lnSpc>
              <a:buNone/>
              <a:defRPr sz="2000" spc="300">
                <a:solidFill>
                  <a:schemeClr val="accent3">
                    <a:lumMod val="25000"/>
                  </a:schemeClr>
                </a:solidFill>
              </a:defRPr>
            </a:lvl1pPr>
            <a:lvl2pPr marL="457200" indent="0">
              <a:lnSpc>
                <a:spcPts val="2100"/>
              </a:lnSpc>
              <a:buFont typeface="Arial" panose="020B0604020202020204" pitchFamily="34" charset="0"/>
              <a:buNone/>
              <a:defRPr sz="1400"/>
            </a:lvl2pPr>
            <a:lvl3pPr marL="914400" indent="0">
              <a:lnSpc>
                <a:spcPts val="2100"/>
              </a:lnSpc>
              <a:buNone/>
              <a:defRPr sz="1400"/>
            </a:lvl3pPr>
            <a:lvl4pPr marL="1371600" indent="0">
              <a:lnSpc>
                <a:spcPts val="2100"/>
              </a:lnSpc>
              <a:buNone/>
              <a:defRPr sz="1400"/>
            </a:lvl4pPr>
            <a:lvl5pPr marL="1828800" indent="0">
              <a:lnSpc>
                <a:spcPts val="2100"/>
              </a:lnSpc>
              <a:buNone/>
              <a:defRPr sz="1400"/>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fld id="{B8C8280B-6ED7-4BC0-AF87-7B5A820F7119}" type="datetime1">
              <a:rPr lang="en-US" smtClean="0"/>
              <a:t>11/10/2024</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a:t>Presenter : Dr. Soumaya Askri</a:t>
            </a:r>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10" name="Content Placeholder 2">
            <a:extLst>
              <a:ext uri="{FF2B5EF4-FFF2-40B4-BE49-F238E27FC236}">
                <a16:creationId xmlns:a16="http://schemas.microsoft.com/office/drawing/2014/main" id="{26C5036E-BEC3-4FC6-A05E-18F7A078B167}"/>
              </a:ext>
            </a:extLst>
          </p:cNvPr>
          <p:cNvSpPr>
            <a:spLocks noGrp="1"/>
          </p:cNvSpPr>
          <p:nvPr>
            <p:ph idx="15" hasCustomPrompt="1"/>
          </p:nvPr>
        </p:nvSpPr>
        <p:spPr>
          <a:xfrm>
            <a:off x="8403336" y="3922776"/>
            <a:ext cx="2715768" cy="1289304"/>
          </a:xfrm>
        </p:spPr>
        <p:txBody>
          <a:bodyPr>
            <a:noAutofit/>
          </a:bodyPr>
          <a:lstStyle>
            <a:lvl1pPr marL="0" indent="0" algn="ctr">
              <a:lnSpc>
                <a:spcPct val="100000"/>
              </a:lnSpc>
              <a:buNone/>
              <a:defRPr sz="1600">
                <a:solidFill>
                  <a:schemeClr val="accent3">
                    <a:lumMod val="25000"/>
                  </a:schemeClr>
                </a:solidFill>
              </a:defRPr>
            </a:lvl1pPr>
            <a:lvl2pPr marL="457200" indent="0">
              <a:lnSpc>
                <a:spcPts val="2100"/>
              </a:lnSpc>
              <a:buFont typeface="Arial" panose="020B0604020202020204" pitchFamily="34" charset="0"/>
              <a:buNone/>
              <a:defRPr sz="1400"/>
            </a:lvl2pPr>
            <a:lvl3pPr marL="914400" indent="0">
              <a:lnSpc>
                <a:spcPts val="2100"/>
              </a:lnSpc>
              <a:buNone/>
              <a:defRPr sz="1400"/>
            </a:lvl3pPr>
            <a:lvl4pPr marL="1371600" indent="0">
              <a:lnSpc>
                <a:spcPts val="2100"/>
              </a:lnSpc>
              <a:buNone/>
              <a:defRPr sz="1400"/>
            </a:lvl4pPr>
            <a:lvl5pPr marL="1828800" indent="0">
              <a:lnSpc>
                <a:spcPts val="2100"/>
              </a:lnSpc>
              <a:buNone/>
              <a:defRPr sz="1400"/>
            </a:lvl5pPr>
          </a:lstStyle>
          <a:p>
            <a:pPr lvl="0"/>
            <a:r>
              <a:rPr lang="en-US" dirty="0"/>
              <a:t>Click to edit text</a:t>
            </a:r>
          </a:p>
        </p:txBody>
      </p:sp>
    </p:spTree>
    <p:extLst>
      <p:ext uri="{BB962C8B-B14F-4D97-AF65-F5344CB8AC3E}">
        <p14:creationId xmlns:p14="http://schemas.microsoft.com/office/powerpoint/2010/main" val="39349262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p:txBody>
          <a:bodyPr/>
          <a:lstStyle>
            <a:lvl1pPr>
              <a:defRPr>
                <a:solidFill>
                  <a:schemeClr val="accent3">
                    <a:lumMod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p:txBody>
          <a:bodyPr/>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fld id="{DAAF138E-452B-4126-AD30-A74FC2B2BC03}" type="datetime1">
              <a:rPr lang="en-US" smtClean="0"/>
              <a:t>11/10/2024</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a:t>Presenter : Dr. Soumaya Askri</a:t>
            </a:r>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74693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6EF8-3803-8D90-9A40-3DAA93A21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4A0DA6-6641-BA94-80B2-8191940137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0E8F0D-3394-D9C7-F53C-442C317642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EF24CB-AFC5-E6B2-7FCB-5EB76330830F}"/>
              </a:ext>
            </a:extLst>
          </p:cNvPr>
          <p:cNvSpPr>
            <a:spLocks noGrp="1"/>
          </p:cNvSpPr>
          <p:nvPr>
            <p:ph type="dt" sz="half" idx="10"/>
          </p:nvPr>
        </p:nvSpPr>
        <p:spPr/>
        <p:txBody>
          <a:bodyPr/>
          <a:lstStyle/>
          <a:p>
            <a:r>
              <a:rPr lang="en-US"/>
              <a:t>2/7/20XX</a:t>
            </a:r>
            <a:endParaRPr lang="en-US" dirty="0"/>
          </a:p>
        </p:txBody>
      </p:sp>
      <p:sp>
        <p:nvSpPr>
          <p:cNvPr id="6" name="Footer Placeholder 5">
            <a:extLst>
              <a:ext uri="{FF2B5EF4-FFF2-40B4-BE49-F238E27FC236}">
                <a16:creationId xmlns:a16="http://schemas.microsoft.com/office/drawing/2014/main" id="{BF506E03-E055-3168-F255-2BD467CBAE62}"/>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0A72DAFA-0E90-A2E5-69D7-99F49BEF4EA5}"/>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446026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11E-20EA-4627-8A68-17038DCE1876}"/>
              </a:ext>
            </a:extLst>
          </p:cNvPr>
          <p:cNvSpPr>
            <a:spLocks noGrp="1"/>
          </p:cNvSpPr>
          <p:nvPr>
            <p:ph type="title"/>
          </p:nvPr>
        </p:nvSpPr>
        <p:spPr>
          <a:xfrm>
            <a:off x="7421563" y="2342144"/>
            <a:ext cx="3932237" cy="1600200"/>
          </a:xfrm>
        </p:spPr>
        <p:txBody>
          <a:bodyPr anchor="ctr">
            <a:normAutofit/>
          </a:bodyPr>
          <a:lstStyle>
            <a:lvl1pPr algn="ctr">
              <a:defRPr sz="4000">
                <a:solidFill>
                  <a:schemeClr val="accent3">
                    <a:lumMod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74E5B2-1EB9-4222-8FAB-65BDC9A9500F}"/>
              </a:ext>
            </a:extLst>
          </p:cNvPr>
          <p:cNvSpPr>
            <a:spLocks noGrp="1"/>
          </p:cNvSpPr>
          <p:nvPr>
            <p:ph idx="1"/>
          </p:nvPr>
        </p:nvSpPr>
        <p:spPr>
          <a:xfrm>
            <a:off x="495300" y="859089"/>
            <a:ext cx="6172200" cy="4873625"/>
          </a:xfrm>
        </p:spPr>
        <p:txBody>
          <a:bodyPr/>
          <a:lstStyle>
            <a:lvl1pPr>
              <a:defRPr sz="3200">
                <a:solidFill>
                  <a:schemeClr val="accent3">
                    <a:lumMod val="25000"/>
                  </a:schemeClr>
                </a:solidFill>
              </a:defRPr>
            </a:lvl1pPr>
            <a:lvl2pPr>
              <a:defRPr sz="2800">
                <a:solidFill>
                  <a:schemeClr val="accent3">
                    <a:lumMod val="25000"/>
                  </a:schemeClr>
                </a:solidFill>
              </a:defRPr>
            </a:lvl2pPr>
            <a:lvl3pPr>
              <a:defRPr sz="2400">
                <a:solidFill>
                  <a:schemeClr val="accent3">
                    <a:lumMod val="25000"/>
                  </a:schemeClr>
                </a:solidFill>
              </a:defRPr>
            </a:lvl3pPr>
            <a:lvl4pPr>
              <a:defRPr sz="2000">
                <a:solidFill>
                  <a:schemeClr val="accent3">
                    <a:lumMod val="25000"/>
                  </a:schemeClr>
                </a:solidFill>
              </a:defRPr>
            </a:lvl4pPr>
            <a:lvl5pPr>
              <a:defRPr sz="2000">
                <a:solidFill>
                  <a:schemeClr val="accent3">
                    <a:lumMod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32AD86-1F8B-4DE6-9736-793E1781772C}"/>
              </a:ext>
            </a:extLst>
          </p:cNvPr>
          <p:cNvSpPr>
            <a:spLocks noGrp="1"/>
          </p:cNvSpPr>
          <p:nvPr>
            <p:ph type="dt" sz="half" idx="10"/>
          </p:nvPr>
        </p:nvSpPr>
        <p:spPr/>
        <p:txBody>
          <a:bodyPr/>
          <a:lstStyle/>
          <a:p>
            <a:fld id="{DF5B5116-53F0-4598-A9D9-9DC8189DE829}" type="datetime1">
              <a:rPr lang="en-US" smtClean="0"/>
              <a:t>11/10/2024</a:t>
            </a:fld>
            <a:endParaRPr lang="en-US" dirty="0"/>
          </a:p>
        </p:txBody>
      </p:sp>
      <p:sp>
        <p:nvSpPr>
          <p:cNvPr id="6" name="Footer Placeholder 5">
            <a:extLst>
              <a:ext uri="{FF2B5EF4-FFF2-40B4-BE49-F238E27FC236}">
                <a16:creationId xmlns:a16="http://schemas.microsoft.com/office/drawing/2014/main" id="{FA60A3B3-8B02-4D8B-A982-7C7CA03A9290}"/>
              </a:ext>
            </a:extLst>
          </p:cNvPr>
          <p:cNvSpPr>
            <a:spLocks noGrp="1"/>
          </p:cNvSpPr>
          <p:nvPr>
            <p:ph type="ftr" sz="quarter" idx="11"/>
          </p:nvPr>
        </p:nvSpPr>
        <p:spPr/>
        <p:txBody>
          <a:bodyPr/>
          <a:lstStyle/>
          <a:p>
            <a:r>
              <a:rPr lang="en-US"/>
              <a:t>Presenter : Dr. Soumaya Askri</a:t>
            </a:r>
            <a:endParaRPr lang="en-US" dirty="0"/>
          </a:p>
        </p:txBody>
      </p:sp>
      <p:sp>
        <p:nvSpPr>
          <p:cNvPr id="7" name="Slide Number Placeholder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94522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9788" y="365125"/>
            <a:ext cx="10515600" cy="1325563"/>
          </a:xfrm>
        </p:spPr>
        <p:txBody>
          <a:bodyPr/>
          <a:lstStyle>
            <a:lvl1pPr>
              <a:defRPr>
                <a:solidFill>
                  <a:schemeClr val="accent3">
                    <a:lumMod val="2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839788" y="1681163"/>
            <a:ext cx="5157787" cy="823912"/>
          </a:xfrm>
        </p:spPr>
        <p:txBody>
          <a:bodyPr anchor="b"/>
          <a:lstStyle>
            <a:lvl1pPr marL="0" indent="0">
              <a:buNone/>
              <a:defRPr sz="2400" b="1">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8" y="2505075"/>
            <a:ext cx="5157787" cy="3684588"/>
          </a:xfrm>
        </p:spPr>
        <p:txBody>
          <a:bodyPr/>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172200" y="2505075"/>
            <a:ext cx="5183188" cy="3684588"/>
          </a:xfrm>
        </p:spPr>
        <p:txBody>
          <a:bodyPr/>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fld id="{1412C33D-BFF6-4B3C-B28F-38A19DB13630}" type="datetime1">
              <a:rPr lang="en-US" smtClean="0"/>
              <a:t>11/10/2024</a:t>
            </a:fld>
            <a:endParaRPr lang="en-US" dirty="0"/>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a:t>Presenter : Dr. Soumaya Askri</a:t>
            </a:r>
            <a:endParaRPr lang="en-US" dirty="0"/>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8329093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p:nvPr>
        </p:nvSpPr>
        <p:spPr/>
        <p:txBody>
          <a:bodyPr/>
          <a:lstStyle>
            <a:lvl1pPr>
              <a:defRPr>
                <a:solidFill>
                  <a:schemeClr val="accent3">
                    <a:lumMod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1825625"/>
            <a:ext cx="5181600" cy="4351338"/>
          </a:xfrm>
        </p:spPr>
        <p:txBody>
          <a:bodyPr/>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172200" y="1825625"/>
            <a:ext cx="5181600" cy="4351338"/>
          </a:xfrm>
        </p:spPr>
        <p:txBody>
          <a:bodyPr/>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A79566-C1F8-443D-A135-C668898477AE}"/>
              </a:ext>
            </a:extLst>
          </p:cNvPr>
          <p:cNvSpPr>
            <a:spLocks noGrp="1"/>
          </p:cNvSpPr>
          <p:nvPr>
            <p:ph type="dt" sz="half" idx="10"/>
          </p:nvPr>
        </p:nvSpPr>
        <p:spPr/>
        <p:txBody>
          <a:bodyPr/>
          <a:lstStyle/>
          <a:p>
            <a:fld id="{F1AB7A7D-169E-45E8-8D65-A686AA2DA77A}" type="datetime1">
              <a:rPr lang="en-US" smtClean="0"/>
              <a:t>11/10/2024</a:t>
            </a:fld>
            <a:endParaRPr lang="en-US" dirty="0"/>
          </a:p>
        </p:txBody>
      </p:sp>
      <p:sp>
        <p:nvSpPr>
          <p:cNvPr id="6" name="Footer Placeholder 5">
            <a:extLst>
              <a:ext uri="{FF2B5EF4-FFF2-40B4-BE49-F238E27FC236}">
                <a16:creationId xmlns:a16="http://schemas.microsoft.com/office/drawing/2014/main" id="{035CF363-F733-460B-9E71-BF70442AC396}"/>
              </a:ext>
            </a:extLst>
          </p:cNvPr>
          <p:cNvSpPr>
            <a:spLocks noGrp="1"/>
          </p:cNvSpPr>
          <p:nvPr>
            <p:ph type="ftr" sz="quarter" idx="11"/>
          </p:nvPr>
        </p:nvSpPr>
        <p:spPr/>
        <p:txBody>
          <a:bodyPr/>
          <a:lstStyle/>
          <a:p>
            <a:r>
              <a:rPr lang="en-US"/>
              <a:t>Presenter : Dr. Soumaya Askri</a:t>
            </a:r>
            <a:endParaRPr lang="en-US" dirty="0"/>
          </a:p>
        </p:txBody>
      </p:sp>
      <p:sp>
        <p:nvSpPr>
          <p:cNvPr id="7" name="Slide Number Placeholder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73813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AC84-14FE-7F8E-AC24-CD96C4FDE2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74810D-287F-8DAB-644C-CA97C79C49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B9E74C-A244-92FF-B8D7-133427B629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386217-C21F-30DE-055F-7C6550E7AC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83C479-4150-37A5-CD39-7549659D99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225C58-1BB3-4820-F586-E9020541D184}"/>
              </a:ext>
            </a:extLst>
          </p:cNvPr>
          <p:cNvSpPr>
            <a:spLocks noGrp="1"/>
          </p:cNvSpPr>
          <p:nvPr>
            <p:ph type="dt" sz="half" idx="10"/>
          </p:nvPr>
        </p:nvSpPr>
        <p:spPr/>
        <p:txBody>
          <a:bodyPr/>
          <a:lstStyle/>
          <a:p>
            <a:r>
              <a:rPr lang="en-US"/>
              <a:t>2/7/20XX</a:t>
            </a:r>
            <a:endParaRPr lang="en-US" dirty="0"/>
          </a:p>
        </p:txBody>
      </p:sp>
      <p:sp>
        <p:nvSpPr>
          <p:cNvPr id="8" name="Footer Placeholder 7">
            <a:extLst>
              <a:ext uri="{FF2B5EF4-FFF2-40B4-BE49-F238E27FC236}">
                <a16:creationId xmlns:a16="http://schemas.microsoft.com/office/drawing/2014/main" id="{85337EFA-B884-0499-0465-7994A30BA8B5}"/>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0F732814-0773-9715-32DB-9C3CC26BB227}"/>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92226326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B439D-29F2-07C4-F1F2-B2046ACFEB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E1F6E1-1CB0-F29D-D56F-137AAB9D885D}"/>
              </a:ext>
            </a:extLst>
          </p:cNvPr>
          <p:cNvSpPr>
            <a:spLocks noGrp="1"/>
          </p:cNvSpPr>
          <p:nvPr>
            <p:ph type="dt" sz="half" idx="10"/>
          </p:nvPr>
        </p:nvSpPr>
        <p:spPr/>
        <p:txBody>
          <a:bodyPr/>
          <a:lstStyle/>
          <a:p>
            <a:r>
              <a:rPr lang="en-US"/>
              <a:t>2/7/20XX</a:t>
            </a:r>
            <a:endParaRPr lang="en-US" dirty="0"/>
          </a:p>
        </p:txBody>
      </p:sp>
      <p:sp>
        <p:nvSpPr>
          <p:cNvPr id="4" name="Footer Placeholder 3">
            <a:extLst>
              <a:ext uri="{FF2B5EF4-FFF2-40B4-BE49-F238E27FC236}">
                <a16:creationId xmlns:a16="http://schemas.microsoft.com/office/drawing/2014/main" id="{EA95C0E5-8411-56B8-3534-A5F30DF7A1A3}"/>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48799477-F445-9864-E8EB-E778E46295A3}"/>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48328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BB123-13D8-1D14-2C27-87620A527FAF}"/>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4A3D9420-C964-F978-09FE-A1B781AC5A94}"/>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DF208079-34B3-EBD4-F847-64CE4B81B3E4}"/>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95920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B20D-E37C-D232-F2F1-D536EB1BB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15F935-5FF5-07A7-44EC-4901F60F40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E28FED-E135-9746-61BA-69D347591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90918-0B58-334A-E6D0-77926B244788}"/>
              </a:ext>
            </a:extLst>
          </p:cNvPr>
          <p:cNvSpPr>
            <a:spLocks noGrp="1"/>
          </p:cNvSpPr>
          <p:nvPr>
            <p:ph type="dt" sz="half" idx="10"/>
          </p:nvPr>
        </p:nvSpPr>
        <p:spPr/>
        <p:txBody>
          <a:bodyPr/>
          <a:lstStyle/>
          <a:p>
            <a:r>
              <a:rPr lang="en-US"/>
              <a:t>2/7/20XX</a:t>
            </a:r>
            <a:endParaRPr lang="en-US" dirty="0"/>
          </a:p>
        </p:txBody>
      </p:sp>
      <p:sp>
        <p:nvSpPr>
          <p:cNvPr id="6" name="Footer Placeholder 5">
            <a:extLst>
              <a:ext uri="{FF2B5EF4-FFF2-40B4-BE49-F238E27FC236}">
                <a16:creationId xmlns:a16="http://schemas.microsoft.com/office/drawing/2014/main" id="{418EF7F6-31CF-8682-326E-A2E4F3396697}"/>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E08F2169-93C7-D883-3551-36EFABDC674B}"/>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1788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90E59-6566-1544-CEFA-153092AAB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FF6479-C7C5-84DC-4BD9-3C2B6B8CC7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960C71-829F-593D-79CB-B480A4939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E1BC03-4543-2652-295D-98B334354C91}"/>
              </a:ext>
            </a:extLst>
          </p:cNvPr>
          <p:cNvSpPr>
            <a:spLocks noGrp="1"/>
          </p:cNvSpPr>
          <p:nvPr>
            <p:ph type="dt" sz="half" idx="10"/>
          </p:nvPr>
        </p:nvSpPr>
        <p:spPr/>
        <p:txBody>
          <a:bodyPr/>
          <a:lstStyle/>
          <a:p>
            <a:r>
              <a:rPr lang="en-US"/>
              <a:t>2/7/20XX</a:t>
            </a:r>
            <a:endParaRPr lang="en-US" dirty="0"/>
          </a:p>
        </p:txBody>
      </p:sp>
      <p:sp>
        <p:nvSpPr>
          <p:cNvPr id="6" name="Footer Placeholder 5">
            <a:extLst>
              <a:ext uri="{FF2B5EF4-FFF2-40B4-BE49-F238E27FC236}">
                <a16:creationId xmlns:a16="http://schemas.microsoft.com/office/drawing/2014/main" id="{135CEC18-A5F5-D55F-F6BC-B062B5E50BFA}"/>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6274EEE1-BC24-31C1-5FD5-034EB3EB42D7}"/>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02949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C2AD73-6FA1-C760-B592-AF3B2F2780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896AB6-BB6B-91BF-F021-51492679FB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F2334-EBEF-BD59-3F89-D5F4A8B287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2/7/20XX</a:t>
            </a:r>
            <a:endParaRPr lang="en-US" dirty="0"/>
          </a:p>
        </p:txBody>
      </p:sp>
      <p:sp>
        <p:nvSpPr>
          <p:cNvPr id="5" name="Footer Placeholder 4">
            <a:extLst>
              <a:ext uri="{FF2B5EF4-FFF2-40B4-BE49-F238E27FC236}">
                <a16:creationId xmlns:a16="http://schemas.microsoft.com/office/drawing/2014/main" id="{E16C96B5-CFE2-6B66-4422-90BD41C5E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E02FED71-DF81-98AD-E44D-795BC2E360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2CC964-A50B-4C29-B4E4-2C30BB34CCF3}" type="slidenum">
              <a:rPr lang="en-US" smtClean="0"/>
              <a:t>‹#›</a:t>
            </a:fld>
            <a:endParaRPr lang="en-US" dirty="0"/>
          </a:p>
        </p:txBody>
      </p:sp>
    </p:spTree>
    <p:extLst>
      <p:ext uri="{BB962C8B-B14F-4D97-AF65-F5344CB8AC3E}">
        <p14:creationId xmlns:p14="http://schemas.microsoft.com/office/powerpoint/2010/main" val="166591901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674" r:id="rId15"/>
    <p:sldLayoutId id="2147483676" r:id="rId16"/>
    <p:sldLayoutId id="2147483675" r:id="rId17"/>
    <p:sldLayoutId id="2147483686" r:id="rId18"/>
    <p:sldLayoutId id="2147483662" r:id="rId19"/>
    <p:sldLayoutId id="2147483682" r:id="rId20"/>
    <p:sldLayoutId id="2147483683" r:id="rId21"/>
    <p:sldLayoutId id="2147483677" r:id="rId22"/>
    <p:sldLayoutId id="2147483685"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457200" y="6488702"/>
            <a:ext cx="2743200" cy="182880"/>
          </a:xfrm>
          <a:prstGeom prst="rect">
            <a:avLst/>
          </a:prstGeom>
        </p:spPr>
        <p:txBody>
          <a:bodyPr vert="horz" lIns="91440" tIns="45720" rIns="91440" bIns="45720" rtlCol="0" anchor="b" anchorCtr="0"/>
          <a:lstStyle>
            <a:lvl1pPr algn="l">
              <a:defRPr sz="1000" spc="300">
                <a:solidFill>
                  <a:schemeClr val="bg1"/>
                </a:solidFill>
                <a:latin typeface="+mj-lt"/>
              </a:defRPr>
            </a:lvl1pPr>
          </a:lstStyle>
          <a:p>
            <a:fld id="{2FB78EA9-5382-46FA-99C2-0F4A99B6D258}" type="datetime1">
              <a:rPr lang="en-US" smtClean="0"/>
              <a:t>11/10/2024</a:t>
            </a:fld>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488702"/>
            <a:ext cx="4114800" cy="182880"/>
          </a:xfrm>
          <a:prstGeom prst="rect">
            <a:avLst/>
          </a:prstGeom>
        </p:spPr>
        <p:txBody>
          <a:bodyPr vert="horz" lIns="91440" tIns="45720" rIns="91440" bIns="45720" rtlCol="0" anchor="b" anchorCtr="0"/>
          <a:lstStyle>
            <a:lvl1pPr algn="ctr">
              <a:defRPr sz="1000" spc="300">
                <a:solidFill>
                  <a:schemeClr val="bg1"/>
                </a:solidFill>
              </a:defRPr>
            </a:lvl1pPr>
          </a:lstStyle>
          <a:p>
            <a:r>
              <a:rPr lang="en-US"/>
              <a:t>Presenter : Dr. Soumaya Askri</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997696" y="6488702"/>
            <a:ext cx="2743200" cy="182880"/>
          </a:xfrm>
          <a:prstGeom prst="rect">
            <a:avLst/>
          </a:prstGeom>
        </p:spPr>
        <p:txBody>
          <a:bodyPr vert="horz" lIns="91440" tIns="45720" rIns="91440" bIns="45720" rtlCol="0" anchor="b" anchorCtr="0"/>
          <a:lstStyle>
            <a:lvl1pPr algn="r">
              <a:defRPr sz="1000">
                <a:solidFill>
                  <a:schemeClr val="bg1"/>
                </a:solidFill>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2326673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Lst>
  <p:hf hdr="0"/>
  <p:txStyles>
    <p:titleStyle>
      <a:lvl1pPr algn="l" defTabSz="914400" rtl="0" eaLnBrk="1" latinLnBrk="0" hangingPunct="1">
        <a:lnSpc>
          <a:spcPct val="90000"/>
        </a:lnSpc>
        <a:spcBef>
          <a:spcPct val="0"/>
        </a:spcBef>
        <a:buNone/>
        <a:defRPr sz="3200" kern="1200" spc="40" baseline="0">
          <a:solidFill>
            <a:schemeClr val="accent3">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2">
          <p15:clr>
            <a:srgbClr val="FBAE40"/>
          </p15:clr>
        </p15:guide>
        <p15:guide id="4" pos="7128">
          <p15:clr>
            <a:srgbClr val="FBAE40"/>
          </p15:clr>
        </p15:guide>
        <p15:guide id="5" pos="288">
          <p15:clr>
            <a:srgbClr val="F26B43"/>
          </p15:clr>
        </p15:guide>
        <p15:guide id="6" pos="73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2.xml"/><Relationship Id="rId11" Type="http://schemas.openxmlformats.org/officeDocument/2006/relationships/image" Target="../media/image20.jpeg"/><Relationship Id="rId5" Type="http://schemas.openxmlformats.org/officeDocument/2006/relationships/diagramQuickStyle" Target="../diagrams/quickStyle2.xml"/><Relationship Id="rId10" Type="http://schemas.openxmlformats.org/officeDocument/2006/relationships/image" Target="../media/image19.jpeg"/><Relationship Id="rId4" Type="http://schemas.openxmlformats.org/officeDocument/2006/relationships/diagramLayout" Target="../diagrams/layout2.xml"/><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low angle view of buildings in a city">
            <a:extLst>
              <a:ext uri="{FF2B5EF4-FFF2-40B4-BE49-F238E27FC236}">
                <a16:creationId xmlns:a16="http://schemas.microsoft.com/office/drawing/2014/main" id="{3CF2725B-8BAD-4651-8A3F-80E7338713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b="1152"/>
          <a:stretch/>
        </p:blipFill>
        <p:spPr>
          <a:xfrm>
            <a:off x="0" y="1750102"/>
            <a:ext cx="6918960" cy="5048836"/>
          </a:xfrm>
          <a:prstGeom prst="rect">
            <a:avLst/>
          </a:prstGeom>
          <a:effectLst>
            <a:softEdge rad="635000"/>
          </a:effectLst>
        </p:spPr>
      </p:pic>
      <p:sp>
        <p:nvSpPr>
          <p:cNvPr id="13"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B36C10-A9EA-414E-B3D3-09BAD9FA950D}"/>
              </a:ext>
            </a:extLst>
          </p:cNvPr>
          <p:cNvSpPr>
            <a:spLocks noGrp="1"/>
          </p:cNvSpPr>
          <p:nvPr>
            <p:ph type="title"/>
          </p:nvPr>
        </p:nvSpPr>
        <p:spPr>
          <a:xfrm>
            <a:off x="7630160" y="743447"/>
            <a:ext cx="3751007" cy="3692028"/>
          </a:xfrm>
          <a:noFill/>
        </p:spPr>
        <p:txBody>
          <a:bodyPr vert="horz" lIns="91440" tIns="45720" rIns="91440" bIns="45720" rtlCol="0" anchor="b">
            <a:normAutofit/>
          </a:bodyPr>
          <a:lstStyle/>
          <a:p>
            <a:pPr algn="ctr"/>
            <a:r>
              <a:rPr lang="en-US" sz="3600" b="1" i="0" dirty="0"/>
              <a:t>The Evolving Role of Business Schools in Shaping Global Business Talent</a:t>
            </a:r>
          </a:p>
        </p:txBody>
      </p:sp>
      <p:sp>
        <p:nvSpPr>
          <p:cNvPr id="3" name="Subtitle 2">
            <a:extLst>
              <a:ext uri="{FF2B5EF4-FFF2-40B4-BE49-F238E27FC236}">
                <a16:creationId xmlns:a16="http://schemas.microsoft.com/office/drawing/2014/main" id="{0A140D27-0E15-4434-A8B8-FC32761449B0}"/>
              </a:ext>
            </a:extLst>
          </p:cNvPr>
          <p:cNvSpPr>
            <a:spLocks noGrp="1"/>
          </p:cNvSpPr>
          <p:nvPr>
            <p:ph type="body" sz="quarter" idx="14"/>
          </p:nvPr>
        </p:nvSpPr>
        <p:spPr>
          <a:xfrm>
            <a:off x="7017026" y="5026799"/>
            <a:ext cx="4904278" cy="1485319"/>
          </a:xfrm>
          <a:noFill/>
        </p:spPr>
        <p:txBody>
          <a:bodyPr vert="horz" lIns="91440" tIns="45720" rIns="91440" bIns="45720" rtlCol="0">
            <a:normAutofit/>
          </a:bodyPr>
          <a:lstStyle/>
          <a:p>
            <a:pPr algn="ctr"/>
            <a:r>
              <a:rPr lang="en-US" b="1" dirty="0"/>
              <a:t>Presenter : Dr. Soumaya Askri</a:t>
            </a:r>
          </a:p>
          <a:p>
            <a:pPr algn="ctr"/>
            <a:r>
              <a:rPr lang="en-US" b="1" dirty="0"/>
              <a:t>Canadian University Dubai</a:t>
            </a:r>
          </a:p>
        </p:txBody>
      </p:sp>
      <p:sp>
        <p:nvSpPr>
          <p:cNvPr id="5" name="TextBox 4">
            <a:extLst>
              <a:ext uri="{FF2B5EF4-FFF2-40B4-BE49-F238E27FC236}">
                <a16:creationId xmlns:a16="http://schemas.microsoft.com/office/drawing/2014/main" id="{3E797586-9321-46C5-E80C-6282D78FE70F}"/>
              </a:ext>
            </a:extLst>
          </p:cNvPr>
          <p:cNvSpPr txBox="1"/>
          <p:nvPr/>
        </p:nvSpPr>
        <p:spPr>
          <a:xfrm>
            <a:off x="-3047" y="0"/>
            <a:ext cx="6825423" cy="1938992"/>
          </a:xfrm>
          <a:prstGeom prst="rect">
            <a:avLst/>
          </a:prstGeom>
          <a:solidFill>
            <a:srgbClr val="00B0F0"/>
          </a:solidFill>
        </p:spPr>
        <p:txBody>
          <a:bodyPr wrap="square">
            <a:spAutoFit/>
          </a:bodyPr>
          <a:lstStyle/>
          <a:p>
            <a:pPr algn="ctr"/>
            <a:r>
              <a:rPr lang="en-US" sz="2800" b="1" i="0" dirty="0">
                <a:solidFill>
                  <a:srgbClr val="000000"/>
                </a:solidFill>
                <a:effectLst/>
                <a:latin typeface="Times New Roman" panose="02020603050405020304" pitchFamily="18" charset="0"/>
                <a:cs typeface="Times New Roman" panose="02020603050405020304" pitchFamily="18" charset="0"/>
              </a:rPr>
              <a:t>IX International Conference Russian Regions in the focus of change, Yekaterinburg, 2024</a:t>
            </a:r>
          </a:p>
          <a:p>
            <a:br>
              <a:rPr lang="en-US" dirty="0"/>
            </a:br>
            <a:endParaRPr lang="en-US" dirty="0"/>
          </a:p>
        </p:txBody>
      </p:sp>
    </p:spTree>
    <p:extLst>
      <p:ext uri="{BB962C8B-B14F-4D97-AF65-F5344CB8AC3E}">
        <p14:creationId xmlns:p14="http://schemas.microsoft.com/office/powerpoint/2010/main" val="17096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5" name="Picture 184" descr="Digital financial graphs in 3D">
            <a:extLst>
              <a:ext uri="{FF2B5EF4-FFF2-40B4-BE49-F238E27FC236}">
                <a16:creationId xmlns:a16="http://schemas.microsoft.com/office/drawing/2014/main" id="{62D38282-2508-79B0-7F60-1984CA00B702}"/>
              </a:ext>
            </a:extLst>
          </p:cNvPr>
          <p:cNvPicPr>
            <a:picLocks noChangeAspect="1"/>
          </p:cNvPicPr>
          <p:nvPr/>
        </p:nvPicPr>
        <p:blipFill>
          <a:blip r:embed="rId2">
            <a:duotone>
              <a:prstClr val="black"/>
              <a:schemeClr val="tx2">
                <a:tint val="45000"/>
                <a:satMod val="400000"/>
              </a:schemeClr>
            </a:duotone>
            <a:alphaModFix amt="25000"/>
          </a:blip>
          <a:srcRect t="18212" b="9440"/>
          <a:stretch/>
        </p:blipFill>
        <p:spPr>
          <a:xfrm>
            <a:off x="20" y="10"/>
            <a:ext cx="12191980" cy="6857990"/>
          </a:xfrm>
          <a:prstGeom prst="rect">
            <a:avLst/>
          </a:prstGeom>
          <a:noFill/>
        </p:spPr>
      </p:pic>
      <p:sp>
        <p:nvSpPr>
          <p:cNvPr id="2" name="Title 1">
            <a:extLst>
              <a:ext uri="{FF2B5EF4-FFF2-40B4-BE49-F238E27FC236}">
                <a16:creationId xmlns:a16="http://schemas.microsoft.com/office/drawing/2014/main" id="{1E6399C3-3EDC-4898-A2E4-D8ACEE6A32AA}"/>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marL="0" marR="0" lvl="0" indent="0" fontAlgn="auto">
              <a:spcAft>
                <a:spcPts val="0"/>
              </a:spcAft>
              <a:buClrTx/>
              <a:buSzPct val="80000"/>
              <a:tabLst/>
              <a:defRPr/>
            </a:pPr>
            <a:r>
              <a:rPr kumimoji="0" lang="en-US" sz="4400" b="1" i="0" u="none" strike="noStrike" cap="none" spc="0" normalizeH="0" baseline="0" noProof="0">
                <a:ln>
                  <a:noFill/>
                </a:ln>
                <a:effectLst/>
                <a:uLnTx/>
                <a:uFillTx/>
              </a:rPr>
              <a:t>Adapting Business Education to a Changing World</a:t>
            </a:r>
          </a:p>
        </p:txBody>
      </p:sp>
      <p:sp>
        <p:nvSpPr>
          <p:cNvPr id="183" name="Slide Number Placeholder 182">
            <a:extLst>
              <a:ext uri="{FF2B5EF4-FFF2-40B4-BE49-F238E27FC236}">
                <a16:creationId xmlns:a16="http://schemas.microsoft.com/office/drawing/2014/main" id="{29707739-DA1E-4E29-A977-FC44841FF2D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312CC964-A50B-4C29-B4E4-2C30BB34CCF3}" type="slidenum">
              <a:rPr lang="en-US">
                <a:solidFill>
                  <a:schemeClr val="tx1"/>
                </a:solidFill>
                <a:latin typeface="Calibri" panose="020F0502020204030204"/>
              </a:rPr>
              <a:pPr>
                <a:spcAft>
                  <a:spcPts val="600"/>
                </a:spcAft>
                <a:defRPr/>
              </a:pPr>
              <a:t>2</a:t>
            </a:fld>
            <a:endParaRPr lang="en-US">
              <a:solidFill>
                <a:schemeClr val="tx1"/>
              </a:solidFill>
              <a:latin typeface="Calibri" panose="020F0502020204030204"/>
            </a:endParaRPr>
          </a:p>
        </p:txBody>
      </p:sp>
      <p:graphicFrame>
        <p:nvGraphicFramePr>
          <p:cNvPr id="11" name="Content Placeholder 10">
            <a:extLst>
              <a:ext uri="{FF2B5EF4-FFF2-40B4-BE49-F238E27FC236}">
                <a16:creationId xmlns:a16="http://schemas.microsoft.com/office/drawing/2014/main" id="{D1AAA711-EE33-C1FC-7568-BE0404951FCB}"/>
              </a:ext>
            </a:extLst>
          </p:cNvPr>
          <p:cNvGraphicFramePr>
            <a:graphicFrameLocks noGrp="1"/>
          </p:cNvGraphicFramePr>
          <p:nvPr>
            <p:ph idx="1"/>
            <p:extLst>
              <p:ext uri="{D42A27DB-BD31-4B8C-83A1-F6EECF244321}">
                <p14:modId xmlns:p14="http://schemas.microsoft.com/office/powerpoint/2010/main" val="1824985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0252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5EB9C6-7469-9ACD-526A-A133AD3CC02D}"/>
              </a:ext>
            </a:extLst>
          </p:cNvPr>
          <p:cNvSpPr>
            <a:spLocks noGrp="1"/>
          </p:cNvSpPr>
          <p:nvPr>
            <p:ph type="title"/>
          </p:nvPr>
        </p:nvSpPr>
        <p:spPr>
          <a:xfrm>
            <a:off x="200722" y="0"/>
            <a:ext cx="11708779" cy="6236684"/>
          </a:xfrm>
          <a:solidFill>
            <a:schemeClr val="bg1">
              <a:alpha val="90000"/>
            </a:schemeClr>
          </a:solidFill>
          <a:ln>
            <a:solidFill>
              <a:schemeClr val="bg1"/>
            </a:solidFill>
          </a:ln>
        </p:spPr>
        <p:txBody>
          <a:bodyPr/>
          <a:lstStyle/>
          <a:p>
            <a:pPr lvl="0"/>
            <a:r>
              <a:rPr lang="en-US" b="1" i="0" dirty="0">
                <a:solidFill>
                  <a:schemeClr val="tx1"/>
                </a:solidFill>
                <a:latin typeface="Times New Roman" panose="02020603050405020304" pitchFamily="18" charset="0"/>
                <a:cs typeface="Times New Roman" panose="02020603050405020304" pitchFamily="18" charset="0"/>
              </a:rPr>
              <a:t>Embedding  21</a:t>
            </a:r>
            <a:r>
              <a:rPr lang="en-US" b="1" i="0" baseline="30000" dirty="0">
                <a:solidFill>
                  <a:schemeClr val="tx1"/>
                </a:solidFill>
                <a:latin typeface="Times New Roman" panose="02020603050405020304" pitchFamily="18" charset="0"/>
                <a:cs typeface="Times New Roman" panose="02020603050405020304" pitchFamily="18" charset="0"/>
              </a:rPr>
              <a:t>st</a:t>
            </a:r>
            <a:r>
              <a:rPr lang="en-US" b="1" i="0" dirty="0">
                <a:solidFill>
                  <a:schemeClr val="tx1"/>
                </a:solidFill>
                <a:latin typeface="Times New Roman" panose="02020603050405020304" pitchFamily="18" charset="0"/>
                <a:cs typeface="Times New Roman" panose="02020603050405020304" pitchFamily="18" charset="0"/>
              </a:rPr>
              <a:t> century skills into </a:t>
            </a:r>
            <a:r>
              <a:rPr lang="en-US" b="1" dirty="0">
                <a:solidFill>
                  <a:schemeClr val="tx1"/>
                </a:solidFill>
                <a:latin typeface="Times New Roman" panose="02020603050405020304" pitchFamily="18" charset="0"/>
                <a:cs typeface="Times New Roman" panose="02020603050405020304" pitchFamily="18" charset="0"/>
              </a:rPr>
              <a:t>E</a:t>
            </a:r>
            <a:r>
              <a:rPr lang="en-US" b="1" i="0" dirty="0">
                <a:solidFill>
                  <a:schemeClr val="tx1"/>
                </a:solidFill>
                <a:latin typeface="Times New Roman" panose="02020603050405020304" pitchFamily="18" charset="0"/>
                <a:cs typeface="Times New Roman" panose="02020603050405020304" pitchFamily="18" charset="0"/>
              </a:rPr>
              <a:t>ducational Curricula </a:t>
            </a:r>
            <a:endParaRPr lang="en-AE" dirty="0">
              <a:solidFill>
                <a:schemeClr val="tx1"/>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34E53286-6419-C58D-1097-18F46AB2F8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300" normalizeH="0" baseline="0" noProof="0">
                <a:ln>
                  <a:noFill/>
                </a:ln>
                <a:solidFill>
                  <a:prstClr val="white"/>
                </a:solidFill>
                <a:effectLst/>
                <a:uLnTx/>
                <a:uFillTx/>
                <a:latin typeface="Avenir Next LT Pro"/>
                <a:ea typeface="+mn-ea"/>
                <a:cs typeface="+mn-cs"/>
              </a:rPr>
              <a:t>Presenter : Dr. Soumaya Askri</a:t>
            </a:r>
            <a:endParaRPr kumimoji="0" lang="en-US" sz="1000" b="0" i="0" u="none" strike="noStrike" kern="1200" cap="none" spc="300" normalizeH="0" baseline="0" noProof="0" dirty="0">
              <a:ln>
                <a:noFill/>
              </a:ln>
              <a:solidFill>
                <a:prstClr val="white"/>
              </a:solidFill>
              <a:effectLst/>
              <a:uLnTx/>
              <a:uFillTx/>
              <a:latin typeface="Avenir Next LT Pro"/>
              <a:ea typeface="+mn-ea"/>
              <a:cs typeface="+mn-cs"/>
            </a:endParaRPr>
          </a:p>
        </p:txBody>
      </p:sp>
      <p:sp>
        <p:nvSpPr>
          <p:cNvPr id="6" name="Slide Number Placeholder 5">
            <a:extLst>
              <a:ext uri="{FF2B5EF4-FFF2-40B4-BE49-F238E27FC236}">
                <a16:creationId xmlns:a16="http://schemas.microsoft.com/office/drawing/2014/main" id="{F167FE26-2EF5-C4A3-7553-CAA977477F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Elephan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white"/>
              </a:solidFill>
              <a:effectLst/>
              <a:uLnTx/>
              <a:uFillTx/>
              <a:latin typeface="Elephant Pro"/>
              <a:ea typeface="+mn-ea"/>
              <a:cs typeface="+mn-cs"/>
            </a:endParaRPr>
          </a:p>
        </p:txBody>
      </p:sp>
      <p:graphicFrame>
        <p:nvGraphicFramePr>
          <p:cNvPr id="8" name="Diagram 7">
            <a:extLst>
              <a:ext uri="{FF2B5EF4-FFF2-40B4-BE49-F238E27FC236}">
                <a16:creationId xmlns:a16="http://schemas.microsoft.com/office/drawing/2014/main" id="{0E674734-8B07-D1C8-21AC-5ECF54C13851}"/>
              </a:ext>
            </a:extLst>
          </p:cNvPr>
          <p:cNvGraphicFramePr/>
          <p:nvPr>
            <p:extLst>
              <p:ext uri="{D42A27DB-BD31-4B8C-83A1-F6EECF244321}">
                <p14:modId xmlns:p14="http://schemas.microsoft.com/office/powerpoint/2010/main" val="721548305"/>
              </p:ext>
            </p:extLst>
          </p:nvPr>
        </p:nvGraphicFramePr>
        <p:xfrm>
          <a:off x="119270" y="1391478"/>
          <a:ext cx="11986591" cy="5280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Why Everyone Wants To Be A Leader">
            <a:extLst>
              <a:ext uri="{FF2B5EF4-FFF2-40B4-BE49-F238E27FC236}">
                <a16:creationId xmlns:a16="http://schemas.microsoft.com/office/drawing/2014/main" id="{46470ED0-E22F-61C6-5237-990BE8965E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8244" y="1729409"/>
            <a:ext cx="1142999" cy="16513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Learning in the Online Classroom ...">
            <a:extLst>
              <a:ext uri="{FF2B5EF4-FFF2-40B4-BE49-F238E27FC236}">
                <a16:creationId xmlns:a16="http://schemas.microsoft.com/office/drawing/2014/main" id="{4E7B829C-3B71-E9EB-18A1-73AE0091C2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6897" y="1676626"/>
            <a:ext cx="1371600" cy="18766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Design Technology Royalty-Free Images ...">
            <a:extLst>
              <a:ext uri="{FF2B5EF4-FFF2-40B4-BE49-F238E27FC236}">
                <a16:creationId xmlns:a16="http://schemas.microsoft.com/office/drawing/2014/main" id="{8EBD3112-3AAC-F715-5996-992003473BA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2989"/>
          <a:stretch/>
        </p:blipFill>
        <p:spPr bwMode="auto">
          <a:xfrm>
            <a:off x="9438863" y="1620078"/>
            <a:ext cx="1371600" cy="19331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What Is Resilience, and Can It Help Us Bounce Back From This? | SELF">
            <a:extLst>
              <a:ext uri="{FF2B5EF4-FFF2-40B4-BE49-F238E27FC236}">
                <a16:creationId xmlns:a16="http://schemas.microsoft.com/office/drawing/2014/main" id="{02AD4C29-93D5-EE0F-B39A-A5D5B1B981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10463" y="1729409"/>
            <a:ext cx="1262267" cy="18238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15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4EA378-49C7-4674-A713-6300B71864FD}"/>
              </a:ext>
            </a:extLst>
          </p:cNvPr>
          <p:cNvSpPr>
            <a:spLocks noGrp="1"/>
          </p:cNvSpPr>
          <p:nvPr>
            <p:ph type="title"/>
          </p:nvPr>
        </p:nvSpPr>
        <p:spPr/>
        <p:txBody>
          <a:bodyPr/>
          <a:lstStyle/>
          <a:p>
            <a:r>
              <a:rPr lang="en-US" b="1" i="0" dirty="0">
                <a:latin typeface="Times New Roman" panose="02020603050405020304" pitchFamily="18" charset="0"/>
                <a:cs typeface="Times New Roman" panose="02020603050405020304" pitchFamily="18" charset="0"/>
              </a:rPr>
              <a:t>Disruptive teaching innovations</a:t>
            </a:r>
            <a:endParaRPr lang="en-US" dirty="0"/>
          </a:p>
        </p:txBody>
      </p:sp>
      <p:graphicFrame>
        <p:nvGraphicFramePr>
          <p:cNvPr id="7" name="Content Placeholder 3" descr="Timeline Placeholder">
            <a:extLst>
              <a:ext uri="{FF2B5EF4-FFF2-40B4-BE49-F238E27FC236}">
                <a16:creationId xmlns:a16="http://schemas.microsoft.com/office/drawing/2014/main" id="{DA394158-22C9-4554-A3A2-3E1C175CE5D9}"/>
              </a:ext>
            </a:extLst>
          </p:cNvPr>
          <p:cNvGraphicFramePr>
            <a:graphicFrameLocks noGrp="1"/>
          </p:cNvGraphicFramePr>
          <p:nvPr>
            <p:ph idx="1"/>
            <p:extLst>
              <p:ext uri="{D42A27DB-BD31-4B8C-83A1-F6EECF244321}">
                <p14:modId xmlns:p14="http://schemas.microsoft.com/office/powerpoint/2010/main" val="1521504199"/>
              </p:ext>
            </p:extLst>
          </p:nvPr>
        </p:nvGraphicFramePr>
        <p:xfrm>
          <a:off x="838200" y="1825625"/>
          <a:ext cx="106934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90A3CABF-07C6-4D28-9459-B48AE520A290}"/>
              </a:ext>
            </a:extLst>
          </p:cNvPr>
          <p:cNvSpPr>
            <a:spLocks noGrp="1"/>
          </p:cNvSpPr>
          <p:nvPr>
            <p:ph type="sldNum" sz="quarter" idx="12"/>
          </p:nvPr>
        </p:nvSpPr>
        <p:spPr/>
        <p:txBody>
          <a:bodyPr/>
          <a:lstStyle/>
          <a:p>
            <a:fld id="{312CC964-A50B-4C29-B4E4-2C30BB34CCF3}" type="slidenum">
              <a:rPr lang="en-US" smtClean="0"/>
              <a:pPr/>
              <a:t>4</a:t>
            </a:fld>
            <a:endParaRPr lang="en-US" dirty="0"/>
          </a:p>
        </p:txBody>
      </p:sp>
    </p:spTree>
    <p:extLst>
      <p:ext uri="{BB962C8B-B14F-4D97-AF65-F5344CB8AC3E}">
        <p14:creationId xmlns:p14="http://schemas.microsoft.com/office/powerpoint/2010/main" val="4280447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87">
      <a:dk1>
        <a:sysClr val="windowText" lastClr="000000"/>
      </a:dk1>
      <a:lt1>
        <a:sysClr val="window" lastClr="FFFFFF"/>
      </a:lt1>
      <a:dk2>
        <a:srgbClr val="BF8641"/>
      </a:dk2>
      <a:lt2>
        <a:srgbClr val="E7E6E6"/>
      </a:lt2>
      <a:accent1>
        <a:srgbClr val="F2D6BD"/>
      </a:accent1>
      <a:accent2>
        <a:srgbClr val="616F8C"/>
      </a:accent2>
      <a:accent3>
        <a:srgbClr val="F2DAAC"/>
      </a:accent3>
      <a:accent4>
        <a:srgbClr val="373921"/>
      </a:accent4>
      <a:accent5>
        <a:srgbClr val="D9A577"/>
      </a:accent5>
      <a:accent6>
        <a:srgbClr val="A3AFB4"/>
      </a:accent6>
      <a:hlink>
        <a:srgbClr val="0563C1"/>
      </a:hlink>
      <a:folHlink>
        <a:srgbClr val="954F72"/>
      </a:folHlink>
    </a:clrScheme>
    <a:fontScheme name="Custom 123">
      <a:majorFont>
        <a:latin typeface="Elephan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rence presentation_Win32_JB_v4" id="{70FCD93A-57EB-469C-A5BA-B1DBF07680C8}" vid="{464C857C-B28C-411E-81F1-9894EC025F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E93C874C-C09B-4CDD-8C9E-FCD7229EF1B3}">
  <ds:schemaRefs>
    <ds:schemaRef ds:uri="http://schemas.microsoft.com/sharepoint/v3/contenttype/forms"/>
  </ds:schemaRefs>
</ds:datastoreItem>
</file>

<file path=customXml/itemProps2.xml><?xml version="1.0" encoding="utf-8"?>
<ds:datastoreItem xmlns:ds="http://schemas.openxmlformats.org/officeDocument/2006/customXml" ds:itemID="{E2B9BD14-1526-4CD4-B21B-7F6243CC19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403EDB-2C7F-4D20-9421-0CE5DCA2BC9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62</TotalTime>
  <Words>295</Words>
  <Application>Microsoft Office PowerPoint</Application>
  <PresentationFormat>Widescreen</PresentationFormat>
  <Paragraphs>38</Paragraphs>
  <Slides>4</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vt:i4>
      </vt:variant>
    </vt:vector>
  </HeadingPairs>
  <TitlesOfParts>
    <vt:vector size="14" baseType="lpstr">
      <vt:lpstr>Aptos</vt:lpstr>
      <vt:lpstr>Aptos Display</vt:lpstr>
      <vt:lpstr>Arial</vt:lpstr>
      <vt:lpstr>Avenir Next LT Pro</vt:lpstr>
      <vt:lpstr>Calibri</vt:lpstr>
      <vt:lpstr>Elephant Pro</vt:lpstr>
      <vt:lpstr>Google Sans</vt:lpstr>
      <vt:lpstr>Times New Roman</vt:lpstr>
      <vt:lpstr>Office Theme</vt:lpstr>
      <vt:lpstr>1_Office Theme</vt:lpstr>
      <vt:lpstr>The Evolving Role of Business Schools in Shaping Global Business Talent</vt:lpstr>
      <vt:lpstr>Adapting Business Education to a Changing World</vt:lpstr>
      <vt:lpstr>Embedding  21st century skills into Educational Curricula </vt:lpstr>
      <vt:lpstr>Disruptive teaching innovations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Soumaya Askri</dc:creator>
  <cp:lastModifiedBy>Dr. Soumaya Askri</cp:lastModifiedBy>
  <cp:revision>3</cp:revision>
  <dcterms:created xsi:type="dcterms:W3CDTF">2024-11-10T16:17:17Z</dcterms:created>
  <dcterms:modified xsi:type="dcterms:W3CDTF">2024-11-10T17:58:07Z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