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4"/>
  </p:notesMasterIdLst>
  <p:sldIdLst>
    <p:sldId id="314" r:id="rId2"/>
    <p:sldId id="324" r:id="rId3"/>
    <p:sldId id="328" r:id="rId4"/>
    <p:sldId id="330" r:id="rId5"/>
    <p:sldId id="331" r:id="rId6"/>
    <p:sldId id="339" r:id="rId7"/>
    <p:sldId id="332" r:id="rId8"/>
    <p:sldId id="340" r:id="rId9"/>
    <p:sldId id="333" r:id="rId10"/>
    <p:sldId id="334" r:id="rId11"/>
    <p:sldId id="337" r:id="rId12"/>
    <p:sldId id="34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ня" initials="С" lastIdx="1" clrIdx="0">
    <p:extLst>
      <p:ext uri="{19B8F6BF-5375-455C-9EA6-DF929625EA0E}">
        <p15:presenceInfo xmlns:p15="http://schemas.microsoft.com/office/powerpoint/2012/main" userId="Со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2CC"/>
    <a:srgbClr val="F4F4F4"/>
    <a:srgbClr val="E6E6E6"/>
    <a:srgbClr val="CBD5E8"/>
    <a:srgbClr val="2B9AD6"/>
    <a:srgbClr val="FF8A8A"/>
    <a:srgbClr val="FFFFFF"/>
    <a:srgbClr val="2485D0"/>
    <a:srgbClr val="273E83"/>
    <a:srgbClr val="1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3" autoAdjust="0"/>
    <p:restoredTop sz="96395" autoAdjust="0"/>
  </p:normalViewPr>
  <p:slideViewPr>
    <p:cSldViewPr snapToGrid="0">
      <p:cViewPr varScale="1">
        <p:scale>
          <a:sx n="61" d="100"/>
          <a:sy n="61" d="100"/>
        </p:scale>
        <p:origin x="10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1E7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865" y="3291896"/>
            <a:ext cx="1127858" cy="11278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r="38265"/>
          <a:stretch/>
        </p:blipFill>
        <p:spPr>
          <a:xfrm>
            <a:off x="7942530" y="-1"/>
            <a:ext cx="4230420" cy="61439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830" y="1759058"/>
            <a:ext cx="3115326" cy="42248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2930" y="2160521"/>
            <a:ext cx="6439287" cy="1327635"/>
          </a:xfrm>
        </p:spPr>
        <p:txBody>
          <a:bodyPr anchor="b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712929" y="3854685"/>
            <a:ext cx="6439288" cy="0"/>
          </a:xfrm>
          <a:prstGeom prst="line">
            <a:avLst/>
          </a:prstGeom>
          <a:ln w="28575">
            <a:solidFill>
              <a:srgbClr val="2B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/>
          <p:cNvSpPr>
            <a:spLocks noGrp="1"/>
          </p:cNvSpPr>
          <p:nvPr>
            <p:ph type="pic" sz="quarter" idx="14"/>
          </p:nvPr>
        </p:nvSpPr>
        <p:spPr>
          <a:xfrm>
            <a:off x="9553633" y="216464"/>
            <a:ext cx="1760538" cy="1035050"/>
          </a:xfrm>
        </p:spPr>
        <p:txBody>
          <a:bodyPr/>
          <a:lstStyle>
            <a:lvl1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426268"/>
            <a:ext cx="10515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66"/>
          <a:stretch/>
        </p:blipFill>
        <p:spPr>
          <a:xfrm>
            <a:off x="9933724" y="1118717"/>
            <a:ext cx="2270976" cy="4554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13" y="353645"/>
            <a:ext cx="10515600" cy="579229"/>
          </a:xfrm>
        </p:spPr>
        <p:txBody>
          <a:bodyPr>
            <a:normAutofit/>
          </a:bodyPr>
          <a:lstStyle>
            <a:lvl1pPr>
              <a:defRPr lang="ru-RU" sz="3200" b="1" kern="1200" dirty="0">
                <a:solidFill>
                  <a:srgbClr val="1E72C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858"/>
          <a:stretch/>
        </p:blipFill>
        <p:spPr>
          <a:xfrm>
            <a:off x="10124225" y="322649"/>
            <a:ext cx="2067776" cy="2548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4414" y="1920036"/>
            <a:ext cx="1280271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12"/>
          <a:stretch/>
        </p:blipFill>
        <p:spPr>
          <a:xfrm>
            <a:off x="9918531" y="1118717"/>
            <a:ext cx="2273469" cy="4554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939" y="185488"/>
            <a:ext cx="1280271" cy="127417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616" y="14367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9509" y="14367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403"/>
          <a:stretch/>
        </p:blipFill>
        <p:spPr>
          <a:xfrm>
            <a:off x="10112627" y="322011"/>
            <a:ext cx="2079374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5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0412" y="5001652"/>
            <a:ext cx="1280271" cy="12741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889"/>
          <a:stretch/>
        </p:blipFill>
        <p:spPr>
          <a:xfrm>
            <a:off x="9912934" y="1118717"/>
            <a:ext cx="2279066" cy="4554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70467"/>
            <a:ext cx="10515600" cy="550731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1E72C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>
          <a:xfrm>
            <a:off x="434087" y="1493664"/>
            <a:ext cx="8543925" cy="44275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085"/>
          <a:stretch/>
        </p:blipFill>
        <p:spPr>
          <a:xfrm>
            <a:off x="11047415" y="3610334"/>
            <a:ext cx="114458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4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78500" y="2238375"/>
            <a:ext cx="5183188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165"/>
          <a:stretch/>
        </p:blipFill>
        <p:spPr>
          <a:xfrm>
            <a:off x="10552475" y="4265751"/>
            <a:ext cx="1652225" cy="25483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6366" y="4105838"/>
            <a:ext cx="1280271" cy="12741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000"/>
          <a:stretch/>
        </p:blipFill>
        <p:spPr>
          <a:xfrm>
            <a:off x="9917995" y="1123741"/>
            <a:ext cx="2274005" cy="4554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49867"/>
            <a:ext cx="10515600" cy="591929"/>
          </a:xfrm>
        </p:spPr>
        <p:txBody>
          <a:bodyPr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3200" b="1" kern="1200" dirty="0">
                <a:solidFill>
                  <a:srgbClr val="1E72C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088" y="1414463"/>
            <a:ext cx="5157787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6088" y="2238375"/>
            <a:ext cx="5157787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78500" y="1414463"/>
            <a:ext cx="5183188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3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6097" y="1904872"/>
            <a:ext cx="1336688" cy="1338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79"/>
          <a:stretch/>
        </p:blipFill>
        <p:spPr>
          <a:xfrm>
            <a:off x="9917995" y="1123741"/>
            <a:ext cx="2261305" cy="455410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503"/>
          <a:stretch/>
        </p:blipFill>
        <p:spPr>
          <a:xfrm>
            <a:off x="10115167" y="322011"/>
            <a:ext cx="2076833" cy="254834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DIN Pro Bold" panose="020B0804020101020102" pitchFamily="34" charset="0"/>
                <a:ea typeface="+mn-ea"/>
                <a:cs typeface="DIN Pro Bold" panose="020B0804020101020102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38013" y="1411821"/>
            <a:ext cx="8443437" cy="1871289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  <a:lvl2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2pPr>
            <a:lvl3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3pPr>
            <a:lvl4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4pPr>
            <a:lvl5pPr>
              <a:buClr>
                <a:srgbClr val="1E72CC"/>
              </a:buCl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438150" y="3438525"/>
            <a:ext cx="8443913" cy="2752725"/>
          </a:xfrm>
        </p:spPr>
        <p:txBody>
          <a:bodyPr/>
          <a:lstStyle>
            <a:lvl1pPr>
              <a:defRPr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 Pro Regular" panose="020B0504020101020102" pitchFamily="34" charset="0"/>
                <a:cs typeface="DIN Pro Regular" panose="020B0504020101020102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D60D-6415-4DB8-A90C-F137BA48B0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1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1" r:id="rId4"/>
    <p:sldLayoutId id="2147483690" r:id="rId5"/>
    <p:sldLayoutId id="214748369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Pro Regular" panose="020B0504020101020102" pitchFamily="34" charset="0"/>
          <a:ea typeface="+mj-ea"/>
          <a:cs typeface="DIN Pro Regular" panose="020B0504020101020102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Pro Regular" panose="020B0504020101020102" pitchFamily="34" charset="0"/>
          <a:ea typeface="+mn-ea"/>
          <a:cs typeface="DIN Pro Regular" panose="020B050402010102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930" y="2160521"/>
            <a:ext cx="6812477" cy="1327635"/>
          </a:xfrm>
        </p:spPr>
        <p:txBody>
          <a:bodyPr anchor="t"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НАЗВАНИЕ КОМАНДЫ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043" y="4066700"/>
            <a:ext cx="6485174" cy="15696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Город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Компания или ВУЗ или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Бизнес-школа…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4" y="341252"/>
            <a:ext cx="837741" cy="785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15" y="306641"/>
            <a:ext cx="821446" cy="8214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603" y="4704448"/>
            <a:ext cx="1292772" cy="5488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588" y="3618241"/>
            <a:ext cx="1122498" cy="592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20550" y="338816"/>
            <a:ext cx="1198180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Ваш логотип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70445" y="312622"/>
            <a:ext cx="1454410" cy="86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0b0c175168d3ab0163a477448767e73e0f495d0a-13095363-images-thumbs&amp;n=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339" y="306641"/>
            <a:ext cx="999478" cy="82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Ресурсы: время, деньги, исполнители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Возможна Дорожная карта, оценка сроков,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компетенций, затрат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33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Риски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Дополнительная информация (если есть)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114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ФИО, должность, место работы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учебы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Факторы внешнего окружения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426268"/>
            <a:ext cx="945528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быть несколько слайдов с соответствующими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заголовками и ссылками на источники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Графики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Таблички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Ссылки, скриншоты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внешней среды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Угрозы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Подтверждения факторов внутренней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459149"/>
            <a:ext cx="10515600" cy="469945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Может быть несколько слайдов с соответствующими заголовками и ссылками на источники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Графики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Таблички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Ссылки, скриншоты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8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Результаты анализа внутренней среды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Сильные стороны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Слабые стороны</a:t>
            </a:r>
          </a:p>
        </p:txBody>
      </p:sp>
    </p:spTree>
    <p:extLst>
      <p:ext uri="{BB962C8B-B14F-4D97-AF65-F5344CB8AC3E}">
        <p14:creationId xmlns:p14="http://schemas.microsoft.com/office/powerpoint/2010/main" val="25246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SWOT-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анализ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579974"/>
              </p:ext>
            </p:extLst>
          </p:nvPr>
        </p:nvGraphicFramePr>
        <p:xfrm>
          <a:off x="438150" y="1362075"/>
          <a:ext cx="10515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4538301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57186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02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3278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827716"/>
              </p:ext>
            </p:extLst>
          </p:nvPr>
        </p:nvGraphicFramePr>
        <p:xfrm>
          <a:off x="438150" y="1425575"/>
          <a:ext cx="10515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6503679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98178978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432595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928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64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66637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SWOT-8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может быть несколько слайдов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Кейса" id="{185D4D38-C7DF-45A7-8C60-023F1C2A3181}" vid="{B2AB76FD-8DEF-4A15-8758-6AA6D3B5673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145</Words>
  <Application>Microsoft Office PowerPoint</Application>
  <PresentationFormat>Широкоэкранный</PresentationFormat>
  <Paragraphs>74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DIN Pro Bold</vt:lpstr>
      <vt:lpstr>DIN Pro Regular</vt:lpstr>
      <vt:lpstr>Montserrat</vt:lpstr>
      <vt:lpstr>Arial</vt:lpstr>
      <vt:lpstr>Специальное оформление</vt:lpstr>
      <vt:lpstr>НАЗВАНИЕ КОМАНДЫ</vt:lpstr>
      <vt:lpstr>Команда</vt:lpstr>
      <vt:lpstr>Факторы внешнего окружения</vt:lpstr>
      <vt:lpstr>Результаты анализа внешней среды</vt:lpstr>
      <vt:lpstr>Подтверждения факторов внутренней среды</vt:lpstr>
      <vt:lpstr>Результаты анализа внутренней среды</vt:lpstr>
      <vt:lpstr>SWOT-анализ</vt:lpstr>
      <vt:lpstr>SWOT-8: может быть несколько слайдов</vt:lpstr>
      <vt:lpstr>Проекты, мероприятия</vt:lpstr>
      <vt:lpstr>Ресурсы: время, деньги, исполнители</vt:lpstr>
      <vt:lpstr>Риски</vt:lpstr>
      <vt:lpstr>Дополнительная информация (если есть)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User</cp:lastModifiedBy>
  <cp:revision>184</cp:revision>
  <dcterms:created xsi:type="dcterms:W3CDTF">2022-09-19T10:28:43Z</dcterms:created>
  <dcterms:modified xsi:type="dcterms:W3CDTF">2025-04-05T16:10:01Z</dcterms:modified>
</cp:coreProperties>
</file>