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</p:sldMasterIdLst>
  <p:notesMasterIdLst>
    <p:notesMasterId r:id="rId22"/>
  </p:notesMasterIdLst>
  <p:handoutMasterIdLst>
    <p:handoutMasterId r:id="rId23"/>
  </p:handoutMasterIdLst>
  <p:sldIdLst>
    <p:sldId id="256" r:id="rId3"/>
    <p:sldId id="341" r:id="rId4"/>
    <p:sldId id="343" r:id="rId5"/>
    <p:sldId id="351" r:id="rId6"/>
    <p:sldId id="279" r:id="rId7"/>
    <p:sldId id="278" r:id="rId8"/>
    <p:sldId id="346" r:id="rId9"/>
    <p:sldId id="280" r:id="rId10"/>
    <p:sldId id="274" r:id="rId11"/>
    <p:sldId id="281" r:id="rId12"/>
    <p:sldId id="344" r:id="rId13"/>
    <p:sldId id="276" r:id="rId14"/>
    <p:sldId id="286" r:id="rId15"/>
    <p:sldId id="345" r:id="rId16"/>
    <p:sldId id="287" r:id="rId17"/>
    <p:sldId id="350" r:id="rId18"/>
    <p:sldId id="349" r:id="rId19"/>
    <p:sldId id="285" r:id="rId20"/>
    <p:sldId id="284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3F2B"/>
    <a:srgbClr val="344529"/>
    <a:srgbClr val="2B3922"/>
    <a:srgbClr val="2E3722"/>
    <a:srgbClr val="FCF7F1"/>
    <a:srgbClr val="B8D233"/>
    <a:srgbClr val="5CC6D6"/>
    <a:srgbClr val="F8D22F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6861D5-F427-4DCF-AB1B-448C5D1EDE0C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542C7CA-7581-422E-83E1-3F635267C7ED}">
      <dgm:prSet phldrT="[Текст]"/>
      <dgm:spPr/>
      <dgm:t>
        <a:bodyPr/>
        <a:lstStyle/>
        <a:p>
          <a:r>
            <a:rPr lang="ru-RU" dirty="0"/>
            <a:t>ВОИР-Школы</a:t>
          </a:r>
        </a:p>
      </dgm:t>
    </dgm:pt>
    <dgm:pt modelId="{4490F292-A4E7-42A1-90F1-42481BF9C583}" type="parTrans" cxnId="{0E6E785E-7ABB-4CE5-9C93-B681AFF71AE5}">
      <dgm:prSet/>
      <dgm:spPr/>
      <dgm:t>
        <a:bodyPr/>
        <a:lstStyle/>
        <a:p>
          <a:endParaRPr lang="ru-RU"/>
        </a:p>
      </dgm:t>
    </dgm:pt>
    <dgm:pt modelId="{D1FD7E4F-E04F-4319-8884-176E64D66A9D}" type="sibTrans" cxnId="{0E6E785E-7ABB-4CE5-9C93-B681AFF71AE5}">
      <dgm:prSet/>
      <dgm:spPr/>
      <dgm:t>
        <a:bodyPr/>
        <a:lstStyle/>
        <a:p>
          <a:endParaRPr lang="ru-RU"/>
        </a:p>
      </dgm:t>
    </dgm:pt>
    <dgm:pt modelId="{553B0B9B-4B7F-4136-AF13-D5C6C2DCC09D}">
      <dgm:prSet phldrT="[Текст]"/>
      <dgm:spPr/>
      <dgm:t>
        <a:bodyPr/>
        <a:lstStyle/>
        <a:p>
          <a:r>
            <a:rPr lang="ru-RU" dirty="0"/>
            <a:t>ВОИР-Университеты</a:t>
          </a:r>
        </a:p>
      </dgm:t>
    </dgm:pt>
    <dgm:pt modelId="{4429D2CE-F17D-4695-941F-72C788DBAF16}" type="parTrans" cxnId="{7AEB1B3A-5368-4875-ABBD-AE36FD5031D0}">
      <dgm:prSet/>
      <dgm:spPr/>
      <dgm:t>
        <a:bodyPr/>
        <a:lstStyle/>
        <a:p>
          <a:endParaRPr lang="ru-RU"/>
        </a:p>
      </dgm:t>
    </dgm:pt>
    <dgm:pt modelId="{873B0A20-9898-412B-A6F6-B80949BC1491}" type="sibTrans" cxnId="{7AEB1B3A-5368-4875-ABBD-AE36FD5031D0}">
      <dgm:prSet/>
      <dgm:spPr/>
      <dgm:t>
        <a:bodyPr/>
        <a:lstStyle/>
        <a:p>
          <a:endParaRPr lang="ru-RU"/>
        </a:p>
      </dgm:t>
    </dgm:pt>
    <dgm:pt modelId="{4AC2F426-58DC-4BB4-AE0C-1DB790959756}">
      <dgm:prSet phldrT="[Текст]"/>
      <dgm:spPr/>
      <dgm:t>
        <a:bodyPr/>
        <a:lstStyle/>
        <a:p>
          <a:r>
            <a:rPr lang="ru-RU" dirty="0"/>
            <a:t>ВОИР – Институты развития</a:t>
          </a:r>
        </a:p>
      </dgm:t>
    </dgm:pt>
    <dgm:pt modelId="{A805BD98-7AF6-4FBF-9A9E-277CCAF09126}" type="parTrans" cxnId="{0EC3FC8D-999E-46EC-B31A-5123D7E8E7D0}">
      <dgm:prSet/>
      <dgm:spPr/>
      <dgm:t>
        <a:bodyPr/>
        <a:lstStyle/>
        <a:p>
          <a:endParaRPr lang="ru-RU"/>
        </a:p>
      </dgm:t>
    </dgm:pt>
    <dgm:pt modelId="{44EFDBCD-8ADD-4FE3-8D4F-351EBACAA8D5}" type="sibTrans" cxnId="{0EC3FC8D-999E-46EC-B31A-5123D7E8E7D0}">
      <dgm:prSet/>
      <dgm:spPr/>
      <dgm:t>
        <a:bodyPr/>
        <a:lstStyle/>
        <a:p>
          <a:endParaRPr lang="ru-RU"/>
        </a:p>
      </dgm:t>
    </dgm:pt>
    <dgm:pt modelId="{4D73CC59-59F0-459B-A106-E25F268F7A1D}">
      <dgm:prSet phldrT="[Текст]"/>
      <dgm:spPr/>
      <dgm:t>
        <a:bodyPr/>
        <a:lstStyle/>
        <a:p>
          <a:r>
            <a:rPr lang="ru-RU" dirty="0"/>
            <a:t>ВОИР - Предприятия</a:t>
          </a:r>
        </a:p>
      </dgm:t>
    </dgm:pt>
    <dgm:pt modelId="{CF325BD8-BDF3-4CC7-A75D-9518C8532AED}" type="parTrans" cxnId="{1650762D-E31E-44D2-AF92-0F353BAE3555}">
      <dgm:prSet/>
      <dgm:spPr/>
      <dgm:t>
        <a:bodyPr/>
        <a:lstStyle/>
        <a:p>
          <a:endParaRPr lang="ru-RU"/>
        </a:p>
      </dgm:t>
    </dgm:pt>
    <dgm:pt modelId="{BA9B129F-E42F-4AE0-8750-B249D8CBE74C}" type="sibTrans" cxnId="{1650762D-E31E-44D2-AF92-0F353BAE3555}">
      <dgm:prSet/>
      <dgm:spPr/>
      <dgm:t>
        <a:bodyPr/>
        <a:lstStyle/>
        <a:p>
          <a:endParaRPr lang="ru-RU"/>
        </a:p>
      </dgm:t>
    </dgm:pt>
    <dgm:pt modelId="{3D91740F-6522-47AD-A73F-2B562A977E7E}" type="pres">
      <dgm:prSet presAssocID="{186861D5-F427-4DCF-AB1B-448C5D1EDE0C}" presName="rootnode" presStyleCnt="0">
        <dgm:presLayoutVars>
          <dgm:chMax/>
          <dgm:chPref/>
          <dgm:dir/>
          <dgm:animLvl val="lvl"/>
        </dgm:presLayoutVars>
      </dgm:prSet>
      <dgm:spPr/>
    </dgm:pt>
    <dgm:pt modelId="{F1ED6894-C7FE-4EA1-9C69-A62E12D9C1DB}" type="pres">
      <dgm:prSet presAssocID="{7542C7CA-7581-422E-83E1-3F635267C7ED}" presName="composite" presStyleCnt="0"/>
      <dgm:spPr/>
    </dgm:pt>
    <dgm:pt modelId="{865A2061-31B0-45CF-9F99-DCCE1AA7851F}" type="pres">
      <dgm:prSet presAssocID="{7542C7CA-7581-422E-83E1-3F635267C7ED}" presName="LShape" presStyleLbl="alignNode1" presStyleIdx="0" presStyleCnt="7"/>
      <dgm:spPr/>
    </dgm:pt>
    <dgm:pt modelId="{AFB60A4E-C0C1-45CC-8250-BAEC94894995}" type="pres">
      <dgm:prSet presAssocID="{7542C7CA-7581-422E-83E1-3F635267C7ED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CEDD1F6-5050-417D-AC74-31F4334C6E3F}" type="pres">
      <dgm:prSet presAssocID="{7542C7CA-7581-422E-83E1-3F635267C7ED}" presName="Triangle" presStyleLbl="alignNode1" presStyleIdx="1" presStyleCnt="7"/>
      <dgm:spPr/>
    </dgm:pt>
    <dgm:pt modelId="{365066BB-8C28-472B-8B0D-9F4C3EF796A8}" type="pres">
      <dgm:prSet presAssocID="{D1FD7E4F-E04F-4319-8884-176E64D66A9D}" presName="sibTrans" presStyleCnt="0"/>
      <dgm:spPr/>
    </dgm:pt>
    <dgm:pt modelId="{1C319C9D-4072-41B1-9ADF-8AF451CDB206}" type="pres">
      <dgm:prSet presAssocID="{D1FD7E4F-E04F-4319-8884-176E64D66A9D}" presName="space" presStyleCnt="0"/>
      <dgm:spPr/>
    </dgm:pt>
    <dgm:pt modelId="{2D1E62E3-A19A-4909-86F9-8F5BE74790EC}" type="pres">
      <dgm:prSet presAssocID="{553B0B9B-4B7F-4136-AF13-D5C6C2DCC09D}" presName="composite" presStyleCnt="0"/>
      <dgm:spPr/>
    </dgm:pt>
    <dgm:pt modelId="{F23071FC-69B0-4113-BD14-AAB612C94904}" type="pres">
      <dgm:prSet presAssocID="{553B0B9B-4B7F-4136-AF13-D5C6C2DCC09D}" presName="LShape" presStyleLbl="alignNode1" presStyleIdx="2" presStyleCnt="7"/>
      <dgm:spPr/>
    </dgm:pt>
    <dgm:pt modelId="{B33FCB1F-9401-4736-B276-8DCB0C910179}" type="pres">
      <dgm:prSet presAssocID="{553B0B9B-4B7F-4136-AF13-D5C6C2DCC09D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9AB1DD90-6309-4034-B351-FF70154E6C54}" type="pres">
      <dgm:prSet presAssocID="{553B0B9B-4B7F-4136-AF13-D5C6C2DCC09D}" presName="Triangle" presStyleLbl="alignNode1" presStyleIdx="3" presStyleCnt="7"/>
      <dgm:spPr/>
    </dgm:pt>
    <dgm:pt modelId="{F93B51FD-1CAE-483A-9F41-2926A6C347E6}" type="pres">
      <dgm:prSet presAssocID="{873B0A20-9898-412B-A6F6-B80949BC1491}" presName="sibTrans" presStyleCnt="0"/>
      <dgm:spPr/>
    </dgm:pt>
    <dgm:pt modelId="{635E6F3A-35DE-41FD-BCF2-F9EF3D924E04}" type="pres">
      <dgm:prSet presAssocID="{873B0A20-9898-412B-A6F6-B80949BC1491}" presName="space" presStyleCnt="0"/>
      <dgm:spPr/>
    </dgm:pt>
    <dgm:pt modelId="{D1B01366-51E4-4182-B5E6-0ABC2E92312A}" type="pres">
      <dgm:prSet presAssocID="{4AC2F426-58DC-4BB4-AE0C-1DB790959756}" presName="composite" presStyleCnt="0"/>
      <dgm:spPr/>
    </dgm:pt>
    <dgm:pt modelId="{0CDAECD0-9B3E-4046-AC1B-7E5F9BEA0F2F}" type="pres">
      <dgm:prSet presAssocID="{4AC2F426-58DC-4BB4-AE0C-1DB790959756}" presName="LShape" presStyleLbl="alignNode1" presStyleIdx="4" presStyleCnt="7"/>
      <dgm:spPr/>
    </dgm:pt>
    <dgm:pt modelId="{1B3B563D-9E37-4112-A925-B3DE85B51D47}" type="pres">
      <dgm:prSet presAssocID="{4AC2F426-58DC-4BB4-AE0C-1DB790959756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5DB79ED-B841-45A5-83CD-FDA2EF85E7D4}" type="pres">
      <dgm:prSet presAssocID="{4AC2F426-58DC-4BB4-AE0C-1DB790959756}" presName="Triangle" presStyleLbl="alignNode1" presStyleIdx="5" presStyleCnt="7"/>
      <dgm:spPr/>
    </dgm:pt>
    <dgm:pt modelId="{22CBBA1A-0132-4231-AC7C-E2210DE0C300}" type="pres">
      <dgm:prSet presAssocID="{44EFDBCD-8ADD-4FE3-8D4F-351EBACAA8D5}" presName="sibTrans" presStyleCnt="0"/>
      <dgm:spPr/>
    </dgm:pt>
    <dgm:pt modelId="{5479364A-B387-408B-886F-8C2450E4488C}" type="pres">
      <dgm:prSet presAssocID="{44EFDBCD-8ADD-4FE3-8D4F-351EBACAA8D5}" presName="space" presStyleCnt="0"/>
      <dgm:spPr/>
    </dgm:pt>
    <dgm:pt modelId="{BCF13394-95AA-472C-8151-460BB8FD2A2E}" type="pres">
      <dgm:prSet presAssocID="{4D73CC59-59F0-459B-A106-E25F268F7A1D}" presName="composite" presStyleCnt="0"/>
      <dgm:spPr/>
    </dgm:pt>
    <dgm:pt modelId="{6FC2A0AB-1507-4885-9634-96FBF7AE625D}" type="pres">
      <dgm:prSet presAssocID="{4D73CC59-59F0-459B-A106-E25F268F7A1D}" presName="LShape" presStyleLbl="alignNode1" presStyleIdx="6" presStyleCnt="7"/>
      <dgm:spPr/>
    </dgm:pt>
    <dgm:pt modelId="{37667561-7CC0-4B8E-81CA-11DE426DF4EA}" type="pres">
      <dgm:prSet presAssocID="{4D73CC59-59F0-459B-A106-E25F268F7A1D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650762D-E31E-44D2-AF92-0F353BAE3555}" srcId="{186861D5-F427-4DCF-AB1B-448C5D1EDE0C}" destId="{4D73CC59-59F0-459B-A106-E25F268F7A1D}" srcOrd="3" destOrd="0" parTransId="{CF325BD8-BDF3-4CC7-A75D-9518C8532AED}" sibTransId="{BA9B129F-E42F-4AE0-8750-B249D8CBE74C}"/>
    <dgm:cxn modelId="{7AEB1B3A-5368-4875-ABBD-AE36FD5031D0}" srcId="{186861D5-F427-4DCF-AB1B-448C5D1EDE0C}" destId="{553B0B9B-4B7F-4136-AF13-D5C6C2DCC09D}" srcOrd="1" destOrd="0" parTransId="{4429D2CE-F17D-4695-941F-72C788DBAF16}" sibTransId="{873B0A20-9898-412B-A6F6-B80949BC1491}"/>
    <dgm:cxn modelId="{0E6E785E-7ABB-4CE5-9C93-B681AFF71AE5}" srcId="{186861D5-F427-4DCF-AB1B-448C5D1EDE0C}" destId="{7542C7CA-7581-422E-83E1-3F635267C7ED}" srcOrd="0" destOrd="0" parTransId="{4490F292-A4E7-42A1-90F1-42481BF9C583}" sibTransId="{D1FD7E4F-E04F-4319-8884-176E64D66A9D}"/>
    <dgm:cxn modelId="{5BFEE474-44A2-45FC-86A3-1AEF23408FF5}" type="presOf" srcId="{4D73CC59-59F0-459B-A106-E25F268F7A1D}" destId="{37667561-7CC0-4B8E-81CA-11DE426DF4EA}" srcOrd="0" destOrd="0" presId="urn:microsoft.com/office/officeart/2009/3/layout/StepUpProcess"/>
    <dgm:cxn modelId="{11DD2187-90E1-4ABC-B567-8A92E15E0DC8}" type="presOf" srcId="{553B0B9B-4B7F-4136-AF13-D5C6C2DCC09D}" destId="{B33FCB1F-9401-4736-B276-8DCB0C910179}" srcOrd="0" destOrd="0" presId="urn:microsoft.com/office/officeart/2009/3/layout/StepUpProcess"/>
    <dgm:cxn modelId="{0EC3FC8D-999E-46EC-B31A-5123D7E8E7D0}" srcId="{186861D5-F427-4DCF-AB1B-448C5D1EDE0C}" destId="{4AC2F426-58DC-4BB4-AE0C-1DB790959756}" srcOrd="2" destOrd="0" parTransId="{A805BD98-7AF6-4FBF-9A9E-277CCAF09126}" sibTransId="{44EFDBCD-8ADD-4FE3-8D4F-351EBACAA8D5}"/>
    <dgm:cxn modelId="{33D316A8-7632-40E9-BD30-3A51BFD3748C}" type="presOf" srcId="{186861D5-F427-4DCF-AB1B-448C5D1EDE0C}" destId="{3D91740F-6522-47AD-A73F-2B562A977E7E}" srcOrd="0" destOrd="0" presId="urn:microsoft.com/office/officeart/2009/3/layout/StepUpProcess"/>
    <dgm:cxn modelId="{39CB28B8-B860-4F4F-B74A-B5F8D028B734}" type="presOf" srcId="{4AC2F426-58DC-4BB4-AE0C-1DB790959756}" destId="{1B3B563D-9E37-4112-A925-B3DE85B51D47}" srcOrd="0" destOrd="0" presId="urn:microsoft.com/office/officeart/2009/3/layout/StepUpProcess"/>
    <dgm:cxn modelId="{3A379BC7-988D-4377-A5BB-1F9CBBE05608}" type="presOf" srcId="{7542C7CA-7581-422E-83E1-3F635267C7ED}" destId="{AFB60A4E-C0C1-45CC-8250-BAEC94894995}" srcOrd="0" destOrd="0" presId="urn:microsoft.com/office/officeart/2009/3/layout/StepUpProcess"/>
    <dgm:cxn modelId="{FD089FA5-959E-4AB9-B853-486982E1D1B7}" type="presParOf" srcId="{3D91740F-6522-47AD-A73F-2B562A977E7E}" destId="{F1ED6894-C7FE-4EA1-9C69-A62E12D9C1DB}" srcOrd="0" destOrd="0" presId="urn:microsoft.com/office/officeart/2009/3/layout/StepUpProcess"/>
    <dgm:cxn modelId="{ACC863B5-9078-4D0C-9FFD-BDFBFD1603E7}" type="presParOf" srcId="{F1ED6894-C7FE-4EA1-9C69-A62E12D9C1DB}" destId="{865A2061-31B0-45CF-9F99-DCCE1AA7851F}" srcOrd="0" destOrd="0" presId="urn:microsoft.com/office/officeart/2009/3/layout/StepUpProcess"/>
    <dgm:cxn modelId="{FC6CECD0-B3A8-4937-B6A2-47B61E0B8AFC}" type="presParOf" srcId="{F1ED6894-C7FE-4EA1-9C69-A62E12D9C1DB}" destId="{AFB60A4E-C0C1-45CC-8250-BAEC94894995}" srcOrd="1" destOrd="0" presId="urn:microsoft.com/office/officeart/2009/3/layout/StepUpProcess"/>
    <dgm:cxn modelId="{04CAE8C5-5FB3-4E0B-9D30-A37E3E80AC35}" type="presParOf" srcId="{F1ED6894-C7FE-4EA1-9C69-A62E12D9C1DB}" destId="{0CEDD1F6-5050-417D-AC74-31F4334C6E3F}" srcOrd="2" destOrd="0" presId="urn:microsoft.com/office/officeart/2009/3/layout/StepUpProcess"/>
    <dgm:cxn modelId="{E2C42F53-C9EC-40F9-BD0E-6AF0BA8477A2}" type="presParOf" srcId="{3D91740F-6522-47AD-A73F-2B562A977E7E}" destId="{365066BB-8C28-472B-8B0D-9F4C3EF796A8}" srcOrd="1" destOrd="0" presId="urn:microsoft.com/office/officeart/2009/3/layout/StepUpProcess"/>
    <dgm:cxn modelId="{1C47E876-66AE-4210-AF88-8C71DBC0D354}" type="presParOf" srcId="{365066BB-8C28-472B-8B0D-9F4C3EF796A8}" destId="{1C319C9D-4072-41B1-9ADF-8AF451CDB206}" srcOrd="0" destOrd="0" presId="urn:microsoft.com/office/officeart/2009/3/layout/StepUpProcess"/>
    <dgm:cxn modelId="{D6A00B80-EC6A-4864-A84D-B263921FA522}" type="presParOf" srcId="{3D91740F-6522-47AD-A73F-2B562A977E7E}" destId="{2D1E62E3-A19A-4909-86F9-8F5BE74790EC}" srcOrd="2" destOrd="0" presId="urn:microsoft.com/office/officeart/2009/3/layout/StepUpProcess"/>
    <dgm:cxn modelId="{B3E7E205-D089-481A-AEBD-E9215B350E60}" type="presParOf" srcId="{2D1E62E3-A19A-4909-86F9-8F5BE74790EC}" destId="{F23071FC-69B0-4113-BD14-AAB612C94904}" srcOrd="0" destOrd="0" presId="urn:microsoft.com/office/officeart/2009/3/layout/StepUpProcess"/>
    <dgm:cxn modelId="{C8DFFA16-2995-41A8-85DC-84412F0D379F}" type="presParOf" srcId="{2D1E62E3-A19A-4909-86F9-8F5BE74790EC}" destId="{B33FCB1F-9401-4736-B276-8DCB0C910179}" srcOrd="1" destOrd="0" presId="urn:microsoft.com/office/officeart/2009/3/layout/StepUpProcess"/>
    <dgm:cxn modelId="{5BA24874-D58A-4D2B-AF94-156F198715D8}" type="presParOf" srcId="{2D1E62E3-A19A-4909-86F9-8F5BE74790EC}" destId="{9AB1DD90-6309-4034-B351-FF70154E6C54}" srcOrd="2" destOrd="0" presId="urn:microsoft.com/office/officeart/2009/3/layout/StepUpProcess"/>
    <dgm:cxn modelId="{2E448B48-B37E-4512-A550-58400205B7C3}" type="presParOf" srcId="{3D91740F-6522-47AD-A73F-2B562A977E7E}" destId="{F93B51FD-1CAE-483A-9F41-2926A6C347E6}" srcOrd="3" destOrd="0" presId="urn:microsoft.com/office/officeart/2009/3/layout/StepUpProcess"/>
    <dgm:cxn modelId="{77C06921-7E36-4A44-BFF1-4313E3D94E6C}" type="presParOf" srcId="{F93B51FD-1CAE-483A-9F41-2926A6C347E6}" destId="{635E6F3A-35DE-41FD-BCF2-F9EF3D924E04}" srcOrd="0" destOrd="0" presId="urn:microsoft.com/office/officeart/2009/3/layout/StepUpProcess"/>
    <dgm:cxn modelId="{31827BD9-9446-452D-BFB2-FE92CE2F42DD}" type="presParOf" srcId="{3D91740F-6522-47AD-A73F-2B562A977E7E}" destId="{D1B01366-51E4-4182-B5E6-0ABC2E92312A}" srcOrd="4" destOrd="0" presId="urn:microsoft.com/office/officeart/2009/3/layout/StepUpProcess"/>
    <dgm:cxn modelId="{908401A1-8B26-4D42-95C4-BEE291DC1D33}" type="presParOf" srcId="{D1B01366-51E4-4182-B5E6-0ABC2E92312A}" destId="{0CDAECD0-9B3E-4046-AC1B-7E5F9BEA0F2F}" srcOrd="0" destOrd="0" presId="urn:microsoft.com/office/officeart/2009/3/layout/StepUpProcess"/>
    <dgm:cxn modelId="{53381A00-581B-4C57-82D9-2D156A098744}" type="presParOf" srcId="{D1B01366-51E4-4182-B5E6-0ABC2E92312A}" destId="{1B3B563D-9E37-4112-A925-B3DE85B51D47}" srcOrd="1" destOrd="0" presId="urn:microsoft.com/office/officeart/2009/3/layout/StepUpProcess"/>
    <dgm:cxn modelId="{9BBDEBC6-7EEB-4A33-8988-4FA9E31B0932}" type="presParOf" srcId="{D1B01366-51E4-4182-B5E6-0ABC2E92312A}" destId="{C5DB79ED-B841-45A5-83CD-FDA2EF85E7D4}" srcOrd="2" destOrd="0" presId="urn:microsoft.com/office/officeart/2009/3/layout/StepUpProcess"/>
    <dgm:cxn modelId="{0169ECE7-6B5F-4B0A-8FCC-91275615151A}" type="presParOf" srcId="{3D91740F-6522-47AD-A73F-2B562A977E7E}" destId="{22CBBA1A-0132-4231-AC7C-E2210DE0C300}" srcOrd="5" destOrd="0" presId="urn:microsoft.com/office/officeart/2009/3/layout/StepUpProcess"/>
    <dgm:cxn modelId="{EC375D2C-879B-4B8E-8EDB-FFDE92A4BEFC}" type="presParOf" srcId="{22CBBA1A-0132-4231-AC7C-E2210DE0C300}" destId="{5479364A-B387-408B-886F-8C2450E4488C}" srcOrd="0" destOrd="0" presId="urn:microsoft.com/office/officeart/2009/3/layout/StepUpProcess"/>
    <dgm:cxn modelId="{C87C20A5-36FF-48E2-AF1E-86C97A567435}" type="presParOf" srcId="{3D91740F-6522-47AD-A73F-2B562A977E7E}" destId="{BCF13394-95AA-472C-8151-460BB8FD2A2E}" srcOrd="6" destOrd="0" presId="urn:microsoft.com/office/officeart/2009/3/layout/StepUpProcess"/>
    <dgm:cxn modelId="{B8F1B7B0-BB66-4B7C-9048-362AE7905A4F}" type="presParOf" srcId="{BCF13394-95AA-472C-8151-460BB8FD2A2E}" destId="{6FC2A0AB-1507-4885-9634-96FBF7AE625D}" srcOrd="0" destOrd="0" presId="urn:microsoft.com/office/officeart/2009/3/layout/StepUpProcess"/>
    <dgm:cxn modelId="{6F03ECE4-8500-4212-B6BA-5CDA6DD1BA8C}" type="presParOf" srcId="{BCF13394-95AA-472C-8151-460BB8FD2A2E}" destId="{37667561-7CC0-4B8E-81CA-11DE426DF4E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8C02E7-EC40-41A6-AAB5-F6D2EBC3A081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68D6E40-7C76-4EFD-A503-DEDC5ED99E67}">
      <dgm:prSet phldrT="[Текст]" custT="1"/>
      <dgm:spPr/>
      <dgm:t>
        <a:bodyPr/>
        <a:lstStyle/>
        <a:p>
          <a:r>
            <a:rPr lang="ru-RU" sz="3200" b="1" dirty="0"/>
            <a:t>Обучение</a:t>
          </a:r>
          <a:r>
            <a:rPr lang="ru-RU" sz="4000" b="1" dirty="0"/>
            <a:t> </a:t>
          </a:r>
        </a:p>
      </dgm:t>
    </dgm:pt>
    <dgm:pt modelId="{04AC4802-6669-4F14-BDB0-AF2F622869EF}" type="parTrans" cxnId="{E789EEE9-7EBB-49EF-8070-2BBB9D14482E}">
      <dgm:prSet/>
      <dgm:spPr/>
      <dgm:t>
        <a:bodyPr/>
        <a:lstStyle/>
        <a:p>
          <a:endParaRPr lang="ru-RU"/>
        </a:p>
      </dgm:t>
    </dgm:pt>
    <dgm:pt modelId="{AF19C7DA-9820-4135-A561-F00D22D41BDE}" type="sibTrans" cxnId="{E789EEE9-7EBB-49EF-8070-2BBB9D14482E}">
      <dgm:prSet/>
      <dgm:spPr/>
      <dgm:t>
        <a:bodyPr/>
        <a:lstStyle/>
        <a:p>
          <a:endParaRPr lang="ru-RU"/>
        </a:p>
      </dgm:t>
    </dgm:pt>
    <dgm:pt modelId="{2C139CD4-A276-42DF-A7EC-70998F8ED917}">
      <dgm:prSet phldrT="[Текст]"/>
      <dgm:spPr/>
      <dgm:t>
        <a:bodyPr/>
        <a:lstStyle/>
        <a:p>
          <a:r>
            <a:rPr lang="ru-RU" b="1" dirty="0"/>
            <a:t>Кейсы от молодых изобретателей</a:t>
          </a:r>
        </a:p>
      </dgm:t>
    </dgm:pt>
    <dgm:pt modelId="{DCD36B1A-2F34-4437-AE1A-9C9BF09B9860}" type="parTrans" cxnId="{31618035-7DF5-414B-A721-DE2DEFB0335B}">
      <dgm:prSet/>
      <dgm:spPr/>
      <dgm:t>
        <a:bodyPr/>
        <a:lstStyle/>
        <a:p>
          <a:endParaRPr lang="ru-RU"/>
        </a:p>
      </dgm:t>
    </dgm:pt>
    <dgm:pt modelId="{476578EE-DEF8-418A-B95C-9FB1DE4A51EC}" type="sibTrans" cxnId="{31618035-7DF5-414B-A721-DE2DEFB0335B}">
      <dgm:prSet/>
      <dgm:spPr/>
      <dgm:t>
        <a:bodyPr/>
        <a:lstStyle/>
        <a:p>
          <a:endParaRPr lang="ru-RU"/>
        </a:p>
      </dgm:t>
    </dgm:pt>
    <dgm:pt modelId="{C43DBC1C-EEB3-42A2-A761-1BB93E91CD29}">
      <dgm:prSet phldrT="[Текст]"/>
      <dgm:spPr/>
      <dgm:t>
        <a:bodyPr/>
        <a:lstStyle/>
        <a:p>
          <a:r>
            <a:rPr lang="ru-RU" b="1" dirty="0"/>
            <a:t>Решение изобретательских задач</a:t>
          </a:r>
        </a:p>
      </dgm:t>
    </dgm:pt>
    <dgm:pt modelId="{E05B3AC4-D9E3-4190-8A68-FB4E1D1089FC}" type="parTrans" cxnId="{71B679DC-F651-4A50-B9BC-E90C2D9619D9}">
      <dgm:prSet/>
      <dgm:spPr/>
      <dgm:t>
        <a:bodyPr/>
        <a:lstStyle/>
        <a:p>
          <a:endParaRPr lang="ru-RU"/>
        </a:p>
      </dgm:t>
    </dgm:pt>
    <dgm:pt modelId="{D61C62BB-DEA4-4505-B7C6-08D1C7A2FC0C}" type="sibTrans" cxnId="{71B679DC-F651-4A50-B9BC-E90C2D9619D9}">
      <dgm:prSet/>
      <dgm:spPr/>
      <dgm:t>
        <a:bodyPr/>
        <a:lstStyle/>
        <a:p>
          <a:endParaRPr lang="ru-RU"/>
        </a:p>
      </dgm:t>
    </dgm:pt>
    <dgm:pt modelId="{107B9A38-116B-44D2-816D-3D21ACBC45AD}" type="pres">
      <dgm:prSet presAssocID="{468C02E7-EC40-41A6-AAB5-F6D2EBC3A081}" presName="linear" presStyleCnt="0">
        <dgm:presLayoutVars>
          <dgm:dir/>
          <dgm:animLvl val="lvl"/>
          <dgm:resizeHandles val="exact"/>
        </dgm:presLayoutVars>
      </dgm:prSet>
      <dgm:spPr/>
    </dgm:pt>
    <dgm:pt modelId="{C80A56D5-E703-4815-A3A5-0468263FFEA4}" type="pres">
      <dgm:prSet presAssocID="{068D6E40-7C76-4EFD-A503-DEDC5ED99E67}" presName="parentLin" presStyleCnt="0"/>
      <dgm:spPr/>
    </dgm:pt>
    <dgm:pt modelId="{71C6EDEA-4198-43AC-8DE8-DC958EAFE73A}" type="pres">
      <dgm:prSet presAssocID="{068D6E40-7C76-4EFD-A503-DEDC5ED99E67}" presName="parentLeftMargin" presStyleLbl="node1" presStyleIdx="0" presStyleCnt="3"/>
      <dgm:spPr/>
    </dgm:pt>
    <dgm:pt modelId="{DC7AF84E-9B01-4807-BB24-8DE95F5E91BC}" type="pres">
      <dgm:prSet presAssocID="{068D6E40-7C76-4EFD-A503-DEDC5ED99E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8D78000-C3AA-4BE5-8EC0-59150AFBED42}" type="pres">
      <dgm:prSet presAssocID="{068D6E40-7C76-4EFD-A503-DEDC5ED99E67}" presName="negativeSpace" presStyleCnt="0"/>
      <dgm:spPr/>
    </dgm:pt>
    <dgm:pt modelId="{9061A5EA-3E80-43D5-82B3-50B3C08242B2}" type="pres">
      <dgm:prSet presAssocID="{068D6E40-7C76-4EFD-A503-DEDC5ED99E67}" presName="childText" presStyleLbl="conFgAcc1" presStyleIdx="0" presStyleCnt="3">
        <dgm:presLayoutVars>
          <dgm:bulletEnabled val="1"/>
        </dgm:presLayoutVars>
      </dgm:prSet>
      <dgm:spPr/>
    </dgm:pt>
    <dgm:pt modelId="{C3C7F61D-3DCB-44A8-8151-AD1820EEF3AD}" type="pres">
      <dgm:prSet presAssocID="{AF19C7DA-9820-4135-A561-F00D22D41BDE}" presName="spaceBetweenRectangles" presStyleCnt="0"/>
      <dgm:spPr/>
    </dgm:pt>
    <dgm:pt modelId="{F9D66F76-E238-4AC6-ACE7-4FB0CBF1FC42}" type="pres">
      <dgm:prSet presAssocID="{2C139CD4-A276-42DF-A7EC-70998F8ED917}" presName="parentLin" presStyleCnt="0"/>
      <dgm:spPr/>
    </dgm:pt>
    <dgm:pt modelId="{DD57A0AA-08F7-4B5D-B4A8-3C835DC2DE52}" type="pres">
      <dgm:prSet presAssocID="{2C139CD4-A276-42DF-A7EC-70998F8ED917}" presName="parentLeftMargin" presStyleLbl="node1" presStyleIdx="0" presStyleCnt="3"/>
      <dgm:spPr/>
    </dgm:pt>
    <dgm:pt modelId="{77B8ABBD-6CF6-41CA-B088-64AC965B03FC}" type="pres">
      <dgm:prSet presAssocID="{2C139CD4-A276-42DF-A7EC-70998F8ED91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6FCCBF8-A81B-437C-A2D1-72F930731B79}" type="pres">
      <dgm:prSet presAssocID="{2C139CD4-A276-42DF-A7EC-70998F8ED917}" presName="negativeSpace" presStyleCnt="0"/>
      <dgm:spPr/>
    </dgm:pt>
    <dgm:pt modelId="{467FB10E-5A67-4AFA-BFF1-0AD414712A2B}" type="pres">
      <dgm:prSet presAssocID="{2C139CD4-A276-42DF-A7EC-70998F8ED917}" presName="childText" presStyleLbl="conFgAcc1" presStyleIdx="1" presStyleCnt="3">
        <dgm:presLayoutVars>
          <dgm:bulletEnabled val="1"/>
        </dgm:presLayoutVars>
      </dgm:prSet>
      <dgm:spPr/>
    </dgm:pt>
    <dgm:pt modelId="{A67FA8F9-B581-49BC-B9AF-A8DF3B27E834}" type="pres">
      <dgm:prSet presAssocID="{476578EE-DEF8-418A-B95C-9FB1DE4A51EC}" presName="spaceBetweenRectangles" presStyleCnt="0"/>
      <dgm:spPr/>
    </dgm:pt>
    <dgm:pt modelId="{3B555654-BD23-4FF4-B3B1-934D7F2B9CAF}" type="pres">
      <dgm:prSet presAssocID="{C43DBC1C-EEB3-42A2-A761-1BB93E91CD29}" presName="parentLin" presStyleCnt="0"/>
      <dgm:spPr/>
    </dgm:pt>
    <dgm:pt modelId="{A0346052-2C1F-4D96-91F5-A8E773729012}" type="pres">
      <dgm:prSet presAssocID="{C43DBC1C-EEB3-42A2-A761-1BB93E91CD29}" presName="parentLeftMargin" presStyleLbl="node1" presStyleIdx="1" presStyleCnt="3"/>
      <dgm:spPr/>
    </dgm:pt>
    <dgm:pt modelId="{37248781-3084-4103-B270-80D720B1F460}" type="pres">
      <dgm:prSet presAssocID="{C43DBC1C-EEB3-42A2-A761-1BB93E91CD2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82A5DFD-E91C-416B-8F70-E693590306A5}" type="pres">
      <dgm:prSet presAssocID="{C43DBC1C-EEB3-42A2-A761-1BB93E91CD29}" presName="negativeSpace" presStyleCnt="0"/>
      <dgm:spPr/>
    </dgm:pt>
    <dgm:pt modelId="{902A6A21-313B-4A76-A20C-819F52924924}" type="pres">
      <dgm:prSet presAssocID="{C43DBC1C-EEB3-42A2-A761-1BB93E91CD2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D73A31F-AA53-4B21-A8D4-6538CCEDA2DE}" type="presOf" srcId="{068D6E40-7C76-4EFD-A503-DEDC5ED99E67}" destId="{71C6EDEA-4198-43AC-8DE8-DC958EAFE73A}" srcOrd="0" destOrd="0" presId="urn:microsoft.com/office/officeart/2005/8/layout/list1"/>
    <dgm:cxn modelId="{D2DBC02F-D3DC-43E9-8986-AFAE3EB1C74E}" type="presOf" srcId="{C43DBC1C-EEB3-42A2-A761-1BB93E91CD29}" destId="{37248781-3084-4103-B270-80D720B1F460}" srcOrd="1" destOrd="0" presId="urn:microsoft.com/office/officeart/2005/8/layout/list1"/>
    <dgm:cxn modelId="{31618035-7DF5-414B-A721-DE2DEFB0335B}" srcId="{468C02E7-EC40-41A6-AAB5-F6D2EBC3A081}" destId="{2C139CD4-A276-42DF-A7EC-70998F8ED917}" srcOrd="1" destOrd="0" parTransId="{DCD36B1A-2F34-4437-AE1A-9C9BF09B9860}" sibTransId="{476578EE-DEF8-418A-B95C-9FB1DE4A51EC}"/>
    <dgm:cxn modelId="{F6717164-EC60-4C20-BC9B-ACEDBDD445AD}" type="presOf" srcId="{468C02E7-EC40-41A6-AAB5-F6D2EBC3A081}" destId="{107B9A38-116B-44D2-816D-3D21ACBC45AD}" srcOrd="0" destOrd="0" presId="urn:microsoft.com/office/officeart/2005/8/layout/list1"/>
    <dgm:cxn modelId="{FAEA3F52-E79F-422F-BC74-B07CA39DDFC4}" type="presOf" srcId="{2C139CD4-A276-42DF-A7EC-70998F8ED917}" destId="{77B8ABBD-6CF6-41CA-B088-64AC965B03FC}" srcOrd="1" destOrd="0" presId="urn:microsoft.com/office/officeart/2005/8/layout/list1"/>
    <dgm:cxn modelId="{BF9F1F93-9151-4C85-8E1E-D899E6B1F31C}" type="presOf" srcId="{C43DBC1C-EEB3-42A2-A761-1BB93E91CD29}" destId="{A0346052-2C1F-4D96-91F5-A8E773729012}" srcOrd="0" destOrd="0" presId="urn:microsoft.com/office/officeart/2005/8/layout/list1"/>
    <dgm:cxn modelId="{67E62EBD-77C1-404D-8AB2-3ECD19850465}" type="presOf" srcId="{2C139CD4-A276-42DF-A7EC-70998F8ED917}" destId="{DD57A0AA-08F7-4B5D-B4A8-3C835DC2DE52}" srcOrd="0" destOrd="0" presId="urn:microsoft.com/office/officeart/2005/8/layout/list1"/>
    <dgm:cxn modelId="{71B679DC-F651-4A50-B9BC-E90C2D9619D9}" srcId="{468C02E7-EC40-41A6-AAB5-F6D2EBC3A081}" destId="{C43DBC1C-EEB3-42A2-A761-1BB93E91CD29}" srcOrd="2" destOrd="0" parTransId="{E05B3AC4-D9E3-4190-8A68-FB4E1D1089FC}" sibTransId="{D61C62BB-DEA4-4505-B7C6-08D1C7A2FC0C}"/>
    <dgm:cxn modelId="{E789EEE9-7EBB-49EF-8070-2BBB9D14482E}" srcId="{468C02E7-EC40-41A6-AAB5-F6D2EBC3A081}" destId="{068D6E40-7C76-4EFD-A503-DEDC5ED99E67}" srcOrd="0" destOrd="0" parTransId="{04AC4802-6669-4F14-BDB0-AF2F622869EF}" sibTransId="{AF19C7DA-9820-4135-A561-F00D22D41BDE}"/>
    <dgm:cxn modelId="{DE53A4F3-1B9D-4D11-8A48-B21A725B2827}" type="presOf" srcId="{068D6E40-7C76-4EFD-A503-DEDC5ED99E67}" destId="{DC7AF84E-9B01-4807-BB24-8DE95F5E91BC}" srcOrd="1" destOrd="0" presId="urn:microsoft.com/office/officeart/2005/8/layout/list1"/>
    <dgm:cxn modelId="{F2F63B28-0AFA-48F9-A425-DBE5EC7B6047}" type="presParOf" srcId="{107B9A38-116B-44D2-816D-3D21ACBC45AD}" destId="{C80A56D5-E703-4815-A3A5-0468263FFEA4}" srcOrd="0" destOrd="0" presId="urn:microsoft.com/office/officeart/2005/8/layout/list1"/>
    <dgm:cxn modelId="{6E321DC5-3239-413D-A8E0-3EFF71A95BE2}" type="presParOf" srcId="{C80A56D5-E703-4815-A3A5-0468263FFEA4}" destId="{71C6EDEA-4198-43AC-8DE8-DC958EAFE73A}" srcOrd="0" destOrd="0" presId="urn:microsoft.com/office/officeart/2005/8/layout/list1"/>
    <dgm:cxn modelId="{E043B2E8-C195-4949-86F7-101F0DAB5402}" type="presParOf" srcId="{C80A56D5-E703-4815-A3A5-0468263FFEA4}" destId="{DC7AF84E-9B01-4807-BB24-8DE95F5E91BC}" srcOrd="1" destOrd="0" presId="urn:microsoft.com/office/officeart/2005/8/layout/list1"/>
    <dgm:cxn modelId="{FF2ED75A-C913-461C-A272-5187B36BDA0E}" type="presParOf" srcId="{107B9A38-116B-44D2-816D-3D21ACBC45AD}" destId="{88D78000-C3AA-4BE5-8EC0-59150AFBED42}" srcOrd="1" destOrd="0" presId="urn:microsoft.com/office/officeart/2005/8/layout/list1"/>
    <dgm:cxn modelId="{6E748D0C-E4C3-422F-A791-E425A9A09DFE}" type="presParOf" srcId="{107B9A38-116B-44D2-816D-3D21ACBC45AD}" destId="{9061A5EA-3E80-43D5-82B3-50B3C08242B2}" srcOrd="2" destOrd="0" presId="urn:microsoft.com/office/officeart/2005/8/layout/list1"/>
    <dgm:cxn modelId="{B9EE8FFD-0D44-44BD-90DE-FA406845D42D}" type="presParOf" srcId="{107B9A38-116B-44D2-816D-3D21ACBC45AD}" destId="{C3C7F61D-3DCB-44A8-8151-AD1820EEF3AD}" srcOrd="3" destOrd="0" presId="urn:microsoft.com/office/officeart/2005/8/layout/list1"/>
    <dgm:cxn modelId="{85884226-62A2-41CA-8F05-19F84674F01A}" type="presParOf" srcId="{107B9A38-116B-44D2-816D-3D21ACBC45AD}" destId="{F9D66F76-E238-4AC6-ACE7-4FB0CBF1FC42}" srcOrd="4" destOrd="0" presId="urn:microsoft.com/office/officeart/2005/8/layout/list1"/>
    <dgm:cxn modelId="{8DB72EC8-8E79-40A9-905E-69D0D7635A70}" type="presParOf" srcId="{F9D66F76-E238-4AC6-ACE7-4FB0CBF1FC42}" destId="{DD57A0AA-08F7-4B5D-B4A8-3C835DC2DE52}" srcOrd="0" destOrd="0" presId="urn:microsoft.com/office/officeart/2005/8/layout/list1"/>
    <dgm:cxn modelId="{55564CFF-BDC4-45CA-8AA0-8FD37B8E9BF0}" type="presParOf" srcId="{F9D66F76-E238-4AC6-ACE7-4FB0CBF1FC42}" destId="{77B8ABBD-6CF6-41CA-B088-64AC965B03FC}" srcOrd="1" destOrd="0" presId="urn:microsoft.com/office/officeart/2005/8/layout/list1"/>
    <dgm:cxn modelId="{8A2432F7-8649-4B33-B6FA-52DCCDB52AFE}" type="presParOf" srcId="{107B9A38-116B-44D2-816D-3D21ACBC45AD}" destId="{06FCCBF8-A81B-437C-A2D1-72F930731B79}" srcOrd="5" destOrd="0" presId="urn:microsoft.com/office/officeart/2005/8/layout/list1"/>
    <dgm:cxn modelId="{A509D006-F776-426A-B115-94F1AB7887AA}" type="presParOf" srcId="{107B9A38-116B-44D2-816D-3D21ACBC45AD}" destId="{467FB10E-5A67-4AFA-BFF1-0AD414712A2B}" srcOrd="6" destOrd="0" presId="urn:microsoft.com/office/officeart/2005/8/layout/list1"/>
    <dgm:cxn modelId="{692D424D-F98D-4829-8C86-082A13DF52D8}" type="presParOf" srcId="{107B9A38-116B-44D2-816D-3D21ACBC45AD}" destId="{A67FA8F9-B581-49BC-B9AF-A8DF3B27E834}" srcOrd="7" destOrd="0" presId="urn:microsoft.com/office/officeart/2005/8/layout/list1"/>
    <dgm:cxn modelId="{A79DFEE9-831F-43FD-9D32-2077DE44FEB3}" type="presParOf" srcId="{107B9A38-116B-44D2-816D-3D21ACBC45AD}" destId="{3B555654-BD23-4FF4-B3B1-934D7F2B9CAF}" srcOrd="8" destOrd="0" presId="urn:microsoft.com/office/officeart/2005/8/layout/list1"/>
    <dgm:cxn modelId="{E17A8B6B-6083-48A8-A61C-657939F35246}" type="presParOf" srcId="{3B555654-BD23-4FF4-B3B1-934D7F2B9CAF}" destId="{A0346052-2C1F-4D96-91F5-A8E773729012}" srcOrd="0" destOrd="0" presId="urn:microsoft.com/office/officeart/2005/8/layout/list1"/>
    <dgm:cxn modelId="{B48E3659-68C4-4B5C-BE75-A43281E211A8}" type="presParOf" srcId="{3B555654-BD23-4FF4-B3B1-934D7F2B9CAF}" destId="{37248781-3084-4103-B270-80D720B1F460}" srcOrd="1" destOrd="0" presId="urn:microsoft.com/office/officeart/2005/8/layout/list1"/>
    <dgm:cxn modelId="{1C65A6A8-19EA-4029-94F6-91B638B5223E}" type="presParOf" srcId="{107B9A38-116B-44D2-816D-3D21ACBC45AD}" destId="{182A5DFD-E91C-416B-8F70-E693590306A5}" srcOrd="9" destOrd="0" presId="urn:microsoft.com/office/officeart/2005/8/layout/list1"/>
    <dgm:cxn modelId="{B9815A5F-D291-4DFF-98C6-FEDCF529BD27}" type="presParOf" srcId="{107B9A38-116B-44D2-816D-3D21ACBC45AD}" destId="{902A6A21-313B-4A76-A20C-819F5292492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8A67A5-F946-4E4C-BF28-F830F213C2B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BAFE4BC-7543-4FA0-B520-E6C43F323CD2}">
      <dgm:prSet phldrT="[Текст]"/>
      <dgm:spPr/>
      <dgm:t>
        <a:bodyPr/>
        <a:lstStyle/>
        <a:p>
          <a:r>
            <a:rPr lang="ru-RU" b="1" dirty="0"/>
            <a:t>ИЗОБРЕТАТЕЛЬ. ИДЕЯ. ИЗОБРЕТЕНИЕ</a:t>
          </a:r>
        </a:p>
      </dgm:t>
    </dgm:pt>
    <dgm:pt modelId="{1A3D2E32-13CE-4004-A2BC-E3CFA95AE41B}" type="parTrans" cxnId="{5A2891EA-6F8D-4CB5-BB84-3ED075079F86}">
      <dgm:prSet/>
      <dgm:spPr/>
      <dgm:t>
        <a:bodyPr/>
        <a:lstStyle/>
        <a:p>
          <a:endParaRPr lang="ru-RU"/>
        </a:p>
      </dgm:t>
    </dgm:pt>
    <dgm:pt modelId="{E771FAB8-8340-44C5-AD4E-F7777B814202}" type="sibTrans" cxnId="{5A2891EA-6F8D-4CB5-BB84-3ED075079F86}">
      <dgm:prSet/>
      <dgm:spPr/>
      <dgm:t>
        <a:bodyPr/>
        <a:lstStyle/>
        <a:p>
          <a:endParaRPr lang="ru-RU"/>
        </a:p>
      </dgm:t>
    </dgm:pt>
    <dgm:pt modelId="{BCC604D3-2E9C-4A1A-A930-3DBE566390AF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ОСНОВЫ ТЕОРИИ РЕШЕНИЯ ИЗОБРЕТАТЕЛЬСКИХ ЗАДАЧ</a:t>
          </a:r>
        </a:p>
      </dgm:t>
    </dgm:pt>
    <dgm:pt modelId="{710D4085-E8EF-4F78-BEE4-7C89B3FC3363}" type="parTrans" cxnId="{4188A5F1-9744-470D-86C1-D34711DF28D9}">
      <dgm:prSet/>
      <dgm:spPr/>
      <dgm:t>
        <a:bodyPr/>
        <a:lstStyle/>
        <a:p>
          <a:endParaRPr lang="ru-RU"/>
        </a:p>
      </dgm:t>
    </dgm:pt>
    <dgm:pt modelId="{ED90FE1D-CB01-4C6D-9D26-EAB59CA5743B}" type="sibTrans" cxnId="{4188A5F1-9744-470D-86C1-D34711DF28D9}">
      <dgm:prSet/>
      <dgm:spPr/>
      <dgm:t>
        <a:bodyPr/>
        <a:lstStyle/>
        <a:p>
          <a:endParaRPr lang="ru-RU"/>
        </a:p>
      </dgm:t>
    </dgm:pt>
    <dgm:pt modelId="{DC9EBBFD-EE47-4D74-A964-66DB31ED6E11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КОММЕРЦИАЛИЗАЦИЯ РЕЗУЛЬТАТОВ ИНТЕЛЛЕКТУАЛЬНОЙ ДЕЯТЕЛЬНОСТИ</a:t>
          </a:r>
        </a:p>
      </dgm:t>
    </dgm:pt>
    <dgm:pt modelId="{FFB24E1A-202A-4B45-A4E8-5679D40B2914}" type="parTrans" cxnId="{9BA15F5B-7FB9-43A2-9031-279EC7B52E0E}">
      <dgm:prSet/>
      <dgm:spPr/>
      <dgm:t>
        <a:bodyPr/>
        <a:lstStyle/>
        <a:p>
          <a:endParaRPr lang="ru-RU"/>
        </a:p>
      </dgm:t>
    </dgm:pt>
    <dgm:pt modelId="{49D4A0BE-8C86-45CC-898A-2453E2AE7342}" type="sibTrans" cxnId="{9BA15F5B-7FB9-43A2-9031-279EC7B52E0E}">
      <dgm:prSet/>
      <dgm:spPr/>
      <dgm:t>
        <a:bodyPr/>
        <a:lstStyle/>
        <a:p>
          <a:endParaRPr lang="ru-RU"/>
        </a:p>
      </dgm:t>
    </dgm:pt>
    <dgm:pt modelId="{2118B513-350A-45B2-876D-FAABC8CF9711}">
      <dgm:prSet phldrT="[Текст]"/>
      <dgm:spPr/>
      <dgm:t>
        <a:bodyPr/>
        <a:lstStyle/>
        <a:p>
          <a:r>
            <a:rPr lang="ru-RU" b="1" dirty="0"/>
            <a:t>ОСНОВЫ ПРОЕКТНОЙ РАБОТЫ</a:t>
          </a:r>
        </a:p>
      </dgm:t>
    </dgm:pt>
    <dgm:pt modelId="{45BFA650-6F6F-4C79-AC86-55502A172B2F}" type="parTrans" cxnId="{F1C677BF-D9E5-4362-84B5-32C609456363}">
      <dgm:prSet/>
      <dgm:spPr/>
      <dgm:t>
        <a:bodyPr/>
        <a:lstStyle/>
        <a:p>
          <a:endParaRPr lang="ru-RU"/>
        </a:p>
      </dgm:t>
    </dgm:pt>
    <dgm:pt modelId="{B9707A64-23E6-4334-A7C8-64A63E218F20}" type="sibTrans" cxnId="{F1C677BF-D9E5-4362-84B5-32C609456363}">
      <dgm:prSet/>
      <dgm:spPr/>
      <dgm:t>
        <a:bodyPr/>
        <a:lstStyle/>
        <a:p>
          <a:endParaRPr lang="ru-RU"/>
        </a:p>
      </dgm:t>
    </dgm:pt>
    <dgm:pt modelId="{E1A6419A-1BC1-46D2-A037-44AB1FD864B8}" type="pres">
      <dgm:prSet presAssocID="{F48A67A5-F946-4E4C-BF28-F830F213C2B9}" presName="linear" presStyleCnt="0">
        <dgm:presLayoutVars>
          <dgm:dir/>
          <dgm:animLvl val="lvl"/>
          <dgm:resizeHandles val="exact"/>
        </dgm:presLayoutVars>
      </dgm:prSet>
      <dgm:spPr/>
    </dgm:pt>
    <dgm:pt modelId="{ACF1F531-B1DE-400C-A41F-6FE4323BE7C4}" type="pres">
      <dgm:prSet presAssocID="{8BAFE4BC-7543-4FA0-B520-E6C43F323CD2}" presName="parentLin" presStyleCnt="0"/>
      <dgm:spPr/>
    </dgm:pt>
    <dgm:pt modelId="{462B6044-3760-4A3F-8E76-C486B8948685}" type="pres">
      <dgm:prSet presAssocID="{8BAFE4BC-7543-4FA0-B520-E6C43F323CD2}" presName="parentLeftMargin" presStyleLbl="node1" presStyleIdx="0" presStyleCnt="4"/>
      <dgm:spPr/>
    </dgm:pt>
    <dgm:pt modelId="{53D6F213-6C91-4E11-BBAE-3366ED6D068A}" type="pres">
      <dgm:prSet presAssocID="{8BAFE4BC-7543-4FA0-B520-E6C43F323CD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D14668D-6BCF-4C32-A8EA-74F0FDA51C65}" type="pres">
      <dgm:prSet presAssocID="{8BAFE4BC-7543-4FA0-B520-E6C43F323CD2}" presName="negativeSpace" presStyleCnt="0"/>
      <dgm:spPr/>
    </dgm:pt>
    <dgm:pt modelId="{5A4C9901-F514-4270-82E9-CD23741D96E4}" type="pres">
      <dgm:prSet presAssocID="{8BAFE4BC-7543-4FA0-B520-E6C43F323CD2}" presName="childText" presStyleLbl="conFgAcc1" presStyleIdx="0" presStyleCnt="4">
        <dgm:presLayoutVars>
          <dgm:bulletEnabled val="1"/>
        </dgm:presLayoutVars>
      </dgm:prSet>
      <dgm:spPr/>
    </dgm:pt>
    <dgm:pt modelId="{72385329-FE42-44FE-8DB9-04CCA37C4A53}" type="pres">
      <dgm:prSet presAssocID="{E771FAB8-8340-44C5-AD4E-F7777B814202}" presName="spaceBetweenRectangles" presStyleCnt="0"/>
      <dgm:spPr/>
    </dgm:pt>
    <dgm:pt modelId="{08044E42-8458-48C2-BD46-83477809D970}" type="pres">
      <dgm:prSet presAssocID="{BCC604D3-2E9C-4A1A-A930-3DBE566390AF}" presName="parentLin" presStyleCnt="0"/>
      <dgm:spPr/>
    </dgm:pt>
    <dgm:pt modelId="{D43F7170-B587-438A-88F2-6DFDB9EA907A}" type="pres">
      <dgm:prSet presAssocID="{BCC604D3-2E9C-4A1A-A930-3DBE566390AF}" presName="parentLeftMargin" presStyleLbl="node1" presStyleIdx="0" presStyleCnt="4"/>
      <dgm:spPr/>
    </dgm:pt>
    <dgm:pt modelId="{10AB60B5-6DAA-4301-9035-F684A7AE01E2}" type="pres">
      <dgm:prSet presAssocID="{BCC604D3-2E9C-4A1A-A930-3DBE566390A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5C59ECB-91B5-488D-8C35-DCDAE2B68347}" type="pres">
      <dgm:prSet presAssocID="{BCC604D3-2E9C-4A1A-A930-3DBE566390AF}" presName="negativeSpace" presStyleCnt="0"/>
      <dgm:spPr/>
    </dgm:pt>
    <dgm:pt modelId="{5A383EC6-EBD2-4543-93F9-B2AA7F674204}" type="pres">
      <dgm:prSet presAssocID="{BCC604D3-2E9C-4A1A-A930-3DBE566390AF}" presName="childText" presStyleLbl="conFgAcc1" presStyleIdx="1" presStyleCnt="4">
        <dgm:presLayoutVars>
          <dgm:bulletEnabled val="1"/>
        </dgm:presLayoutVars>
      </dgm:prSet>
      <dgm:spPr/>
    </dgm:pt>
    <dgm:pt modelId="{FADCC401-739C-4F3E-8382-1E1C64FB08F7}" type="pres">
      <dgm:prSet presAssocID="{ED90FE1D-CB01-4C6D-9D26-EAB59CA5743B}" presName="spaceBetweenRectangles" presStyleCnt="0"/>
      <dgm:spPr/>
    </dgm:pt>
    <dgm:pt modelId="{C18AC9FB-55A7-45DD-98BC-765CEADBAB37}" type="pres">
      <dgm:prSet presAssocID="{DC9EBBFD-EE47-4D74-A964-66DB31ED6E11}" presName="parentLin" presStyleCnt="0"/>
      <dgm:spPr/>
    </dgm:pt>
    <dgm:pt modelId="{74934B17-90E8-4311-9FA1-41ACC65A9632}" type="pres">
      <dgm:prSet presAssocID="{DC9EBBFD-EE47-4D74-A964-66DB31ED6E11}" presName="parentLeftMargin" presStyleLbl="node1" presStyleIdx="1" presStyleCnt="4"/>
      <dgm:spPr/>
    </dgm:pt>
    <dgm:pt modelId="{3C0068A7-96A9-43E4-AC8B-0DE400170A09}" type="pres">
      <dgm:prSet presAssocID="{DC9EBBFD-EE47-4D74-A964-66DB31ED6E1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A9909ED-D627-41C8-B3F9-63C4290677F3}" type="pres">
      <dgm:prSet presAssocID="{DC9EBBFD-EE47-4D74-A964-66DB31ED6E11}" presName="negativeSpace" presStyleCnt="0"/>
      <dgm:spPr/>
    </dgm:pt>
    <dgm:pt modelId="{FE0C1BAA-17B4-443B-9B23-7F564B83B0F2}" type="pres">
      <dgm:prSet presAssocID="{DC9EBBFD-EE47-4D74-A964-66DB31ED6E11}" presName="childText" presStyleLbl="conFgAcc1" presStyleIdx="2" presStyleCnt="4">
        <dgm:presLayoutVars>
          <dgm:bulletEnabled val="1"/>
        </dgm:presLayoutVars>
      </dgm:prSet>
      <dgm:spPr/>
    </dgm:pt>
    <dgm:pt modelId="{F645CCF6-93C7-4CAC-AC87-C5A3D3A7BA4B}" type="pres">
      <dgm:prSet presAssocID="{49D4A0BE-8C86-45CC-898A-2453E2AE7342}" presName="spaceBetweenRectangles" presStyleCnt="0"/>
      <dgm:spPr/>
    </dgm:pt>
    <dgm:pt modelId="{A18C60C7-359E-43DA-A93C-614E634FC995}" type="pres">
      <dgm:prSet presAssocID="{2118B513-350A-45B2-876D-FAABC8CF9711}" presName="parentLin" presStyleCnt="0"/>
      <dgm:spPr/>
    </dgm:pt>
    <dgm:pt modelId="{0726A1D3-A52C-4A8C-A5EA-B5BD741CCEEA}" type="pres">
      <dgm:prSet presAssocID="{2118B513-350A-45B2-876D-FAABC8CF9711}" presName="parentLeftMargin" presStyleLbl="node1" presStyleIdx="2" presStyleCnt="4"/>
      <dgm:spPr/>
    </dgm:pt>
    <dgm:pt modelId="{E82D0B5C-52AE-4999-8C72-93D73120C321}" type="pres">
      <dgm:prSet presAssocID="{2118B513-350A-45B2-876D-FAABC8CF971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2049DFA-E78D-414B-9149-B183B9142743}" type="pres">
      <dgm:prSet presAssocID="{2118B513-350A-45B2-876D-FAABC8CF9711}" presName="negativeSpace" presStyleCnt="0"/>
      <dgm:spPr/>
    </dgm:pt>
    <dgm:pt modelId="{4DD059EA-66C1-4707-BFE6-B2F318F862BF}" type="pres">
      <dgm:prSet presAssocID="{2118B513-350A-45B2-876D-FAABC8CF971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9150931-118C-4A33-811B-107CB7E3958E}" type="presOf" srcId="{2118B513-350A-45B2-876D-FAABC8CF9711}" destId="{E82D0B5C-52AE-4999-8C72-93D73120C321}" srcOrd="1" destOrd="0" presId="urn:microsoft.com/office/officeart/2005/8/layout/list1"/>
    <dgm:cxn modelId="{11B9C43A-E615-4912-BA7A-8E2AB342B5A8}" type="presOf" srcId="{8BAFE4BC-7543-4FA0-B520-E6C43F323CD2}" destId="{53D6F213-6C91-4E11-BBAE-3366ED6D068A}" srcOrd="1" destOrd="0" presId="urn:microsoft.com/office/officeart/2005/8/layout/list1"/>
    <dgm:cxn modelId="{AB4A1E3F-97D0-420B-8267-397F91F1EE32}" type="presOf" srcId="{2118B513-350A-45B2-876D-FAABC8CF9711}" destId="{0726A1D3-A52C-4A8C-A5EA-B5BD741CCEEA}" srcOrd="0" destOrd="0" presId="urn:microsoft.com/office/officeart/2005/8/layout/list1"/>
    <dgm:cxn modelId="{9BA15F5B-7FB9-43A2-9031-279EC7B52E0E}" srcId="{F48A67A5-F946-4E4C-BF28-F830F213C2B9}" destId="{DC9EBBFD-EE47-4D74-A964-66DB31ED6E11}" srcOrd="2" destOrd="0" parTransId="{FFB24E1A-202A-4B45-A4E8-5679D40B2914}" sibTransId="{49D4A0BE-8C86-45CC-898A-2453E2AE7342}"/>
    <dgm:cxn modelId="{CF220346-2D6B-4146-B7A1-286F178EDF4F}" type="presOf" srcId="{BCC604D3-2E9C-4A1A-A930-3DBE566390AF}" destId="{D43F7170-B587-438A-88F2-6DFDB9EA907A}" srcOrd="0" destOrd="0" presId="urn:microsoft.com/office/officeart/2005/8/layout/list1"/>
    <dgm:cxn modelId="{96864F4C-3957-4CC6-A51F-BE866FBF0795}" type="presOf" srcId="{BCC604D3-2E9C-4A1A-A930-3DBE566390AF}" destId="{10AB60B5-6DAA-4301-9035-F684A7AE01E2}" srcOrd="1" destOrd="0" presId="urn:microsoft.com/office/officeart/2005/8/layout/list1"/>
    <dgm:cxn modelId="{F747B04D-0A66-4C8F-B0D6-F779B74A90C7}" type="presOf" srcId="{8BAFE4BC-7543-4FA0-B520-E6C43F323CD2}" destId="{462B6044-3760-4A3F-8E76-C486B8948685}" srcOrd="0" destOrd="0" presId="urn:microsoft.com/office/officeart/2005/8/layout/list1"/>
    <dgm:cxn modelId="{2E5EF051-FD87-4BD0-BBA4-6DA1D73F158B}" type="presOf" srcId="{DC9EBBFD-EE47-4D74-A964-66DB31ED6E11}" destId="{3C0068A7-96A9-43E4-AC8B-0DE400170A09}" srcOrd="1" destOrd="0" presId="urn:microsoft.com/office/officeart/2005/8/layout/list1"/>
    <dgm:cxn modelId="{61C76B7A-7618-4A1A-B249-86FC39817459}" type="presOf" srcId="{DC9EBBFD-EE47-4D74-A964-66DB31ED6E11}" destId="{74934B17-90E8-4311-9FA1-41ACC65A9632}" srcOrd="0" destOrd="0" presId="urn:microsoft.com/office/officeart/2005/8/layout/list1"/>
    <dgm:cxn modelId="{08DF7297-F31D-42F2-8105-89C8566021C2}" type="presOf" srcId="{F48A67A5-F946-4E4C-BF28-F830F213C2B9}" destId="{E1A6419A-1BC1-46D2-A037-44AB1FD864B8}" srcOrd="0" destOrd="0" presId="urn:microsoft.com/office/officeart/2005/8/layout/list1"/>
    <dgm:cxn modelId="{F1C677BF-D9E5-4362-84B5-32C609456363}" srcId="{F48A67A5-F946-4E4C-BF28-F830F213C2B9}" destId="{2118B513-350A-45B2-876D-FAABC8CF9711}" srcOrd="3" destOrd="0" parTransId="{45BFA650-6F6F-4C79-AC86-55502A172B2F}" sibTransId="{B9707A64-23E6-4334-A7C8-64A63E218F20}"/>
    <dgm:cxn modelId="{5A2891EA-6F8D-4CB5-BB84-3ED075079F86}" srcId="{F48A67A5-F946-4E4C-BF28-F830F213C2B9}" destId="{8BAFE4BC-7543-4FA0-B520-E6C43F323CD2}" srcOrd="0" destOrd="0" parTransId="{1A3D2E32-13CE-4004-A2BC-E3CFA95AE41B}" sibTransId="{E771FAB8-8340-44C5-AD4E-F7777B814202}"/>
    <dgm:cxn modelId="{4188A5F1-9744-470D-86C1-D34711DF28D9}" srcId="{F48A67A5-F946-4E4C-BF28-F830F213C2B9}" destId="{BCC604D3-2E9C-4A1A-A930-3DBE566390AF}" srcOrd="1" destOrd="0" parTransId="{710D4085-E8EF-4F78-BEE4-7C89B3FC3363}" sibTransId="{ED90FE1D-CB01-4C6D-9D26-EAB59CA5743B}"/>
    <dgm:cxn modelId="{D97DD742-2AA1-420D-9C77-DF59BBF0A741}" type="presParOf" srcId="{E1A6419A-1BC1-46D2-A037-44AB1FD864B8}" destId="{ACF1F531-B1DE-400C-A41F-6FE4323BE7C4}" srcOrd="0" destOrd="0" presId="urn:microsoft.com/office/officeart/2005/8/layout/list1"/>
    <dgm:cxn modelId="{86A4B39B-7B71-4C99-96A3-788D97CB12E8}" type="presParOf" srcId="{ACF1F531-B1DE-400C-A41F-6FE4323BE7C4}" destId="{462B6044-3760-4A3F-8E76-C486B8948685}" srcOrd="0" destOrd="0" presId="urn:microsoft.com/office/officeart/2005/8/layout/list1"/>
    <dgm:cxn modelId="{754AB0B7-6220-43E1-A330-72D249C594A9}" type="presParOf" srcId="{ACF1F531-B1DE-400C-A41F-6FE4323BE7C4}" destId="{53D6F213-6C91-4E11-BBAE-3366ED6D068A}" srcOrd="1" destOrd="0" presId="urn:microsoft.com/office/officeart/2005/8/layout/list1"/>
    <dgm:cxn modelId="{035BA285-D4D5-4781-A821-1C05768BD6DB}" type="presParOf" srcId="{E1A6419A-1BC1-46D2-A037-44AB1FD864B8}" destId="{8D14668D-6BCF-4C32-A8EA-74F0FDA51C65}" srcOrd="1" destOrd="0" presId="urn:microsoft.com/office/officeart/2005/8/layout/list1"/>
    <dgm:cxn modelId="{70537F48-D9AD-47EA-86C8-C89EEA2F3023}" type="presParOf" srcId="{E1A6419A-1BC1-46D2-A037-44AB1FD864B8}" destId="{5A4C9901-F514-4270-82E9-CD23741D96E4}" srcOrd="2" destOrd="0" presId="urn:microsoft.com/office/officeart/2005/8/layout/list1"/>
    <dgm:cxn modelId="{A4EBE6F8-2662-4E08-A1E7-614981AED870}" type="presParOf" srcId="{E1A6419A-1BC1-46D2-A037-44AB1FD864B8}" destId="{72385329-FE42-44FE-8DB9-04CCA37C4A53}" srcOrd="3" destOrd="0" presId="urn:microsoft.com/office/officeart/2005/8/layout/list1"/>
    <dgm:cxn modelId="{EA023C0F-2207-41CA-A80F-E2D9E1F080DF}" type="presParOf" srcId="{E1A6419A-1BC1-46D2-A037-44AB1FD864B8}" destId="{08044E42-8458-48C2-BD46-83477809D970}" srcOrd="4" destOrd="0" presId="urn:microsoft.com/office/officeart/2005/8/layout/list1"/>
    <dgm:cxn modelId="{C66231E8-551B-4883-843C-E777B6BBC6EC}" type="presParOf" srcId="{08044E42-8458-48C2-BD46-83477809D970}" destId="{D43F7170-B587-438A-88F2-6DFDB9EA907A}" srcOrd="0" destOrd="0" presId="urn:microsoft.com/office/officeart/2005/8/layout/list1"/>
    <dgm:cxn modelId="{F9E319FD-C0FC-4079-B602-432E55449B90}" type="presParOf" srcId="{08044E42-8458-48C2-BD46-83477809D970}" destId="{10AB60B5-6DAA-4301-9035-F684A7AE01E2}" srcOrd="1" destOrd="0" presId="urn:microsoft.com/office/officeart/2005/8/layout/list1"/>
    <dgm:cxn modelId="{0B6E00F2-6F1A-48FB-A917-A9A71FB4621C}" type="presParOf" srcId="{E1A6419A-1BC1-46D2-A037-44AB1FD864B8}" destId="{35C59ECB-91B5-488D-8C35-DCDAE2B68347}" srcOrd="5" destOrd="0" presId="urn:microsoft.com/office/officeart/2005/8/layout/list1"/>
    <dgm:cxn modelId="{2944533D-A049-4693-87AC-0481E6D544C5}" type="presParOf" srcId="{E1A6419A-1BC1-46D2-A037-44AB1FD864B8}" destId="{5A383EC6-EBD2-4543-93F9-B2AA7F674204}" srcOrd="6" destOrd="0" presId="urn:microsoft.com/office/officeart/2005/8/layout/list1"/>
    <dgm:cxn modelId="{7814DD45-76A7-41EE-A7AF-3E0701F9F7B7}" type="presParOf" srcId="{E1A6419A-1BC1-46D2-A037-44AB1FD864B8}" destId="{FADCC401-739C-4F3E-8382-1E1C64FB08F7}" srcOrd="7" destOrd="0" presId="urn:microsoft.com/office/officeart/2005/8/layout/list1"/>
    <dgm:cxn modelId="{DB529420-A81B-4689-A3F5-CAA43F8702EE}" type="presParOf" srcId="{E1A6419A-1BC1-46D2-A037-44AB1FD864B8}" destId="{C18AC9FB-55A7-45DD-98BC-765CEADBAB37}" srcOrd="8" destOrd="0" presId="urn:microsoft.com/office/officeart/2005/8/layout/list1"/>
    <dgm:cxn modelId="{29DA3223-9A29-4B99-B647-433A2CD50D8A}" type="presParOf" srcId="{C18AC9FB-55A7-45DD-98BC-765CEADBAB37}" destId="{74934B17-90E8-4311-9FA1-41ACC65A9632}" srcOrd="0" destOrd="0" presId="urn:microsoft.com/office/officeart/2005/8/layout/list1"/>
    <dgm:cxn modelId="{9F4988F4-08A2-4486-A396-161A6998177B}" type="presParOf" srcId="{C18AC9FB-55A7-45DD-98BC-765CEADBAB37}" destId="{3C0068A7-96A9-43E4-AC8B-0DE400170A09}" srcOrd="1" destOrd="0" presId="urn:microsoft.com/office/officeart/2005/8/layout/list1"/>
    <dgm:cxn modelId="{F78432BE-FC09-4504-9D8A-5EFCC4173CEF}" type="presParOf" srcId="{E1A6419A-1BC1-46D2-A037-44AB1FD864B8}" destId="{9A9909ED-D627-41C8-B3F9-63C4290677F3}" srcOrd="9" destOrd="0" presId="urn:microsoft.com/office/officeart/2005/8/layout/list1"/>
    <dgm:cxn modelId="{4D551B54-21BB-4B21-A137-BBD9C17A23BC}" type="presParOf" srcId="{E1A6419A-1BC1-46D2-A037-44AB1FD864B8}" destId="{FE0C1BAA-17B4-443B-9B23-7F564B83B0F2}" srcOrd="10" destOrd="0" presId="urn:microsoft.com/office/officeart/2005/8/layout/list1"/>
    <dgm:cxn modelId="{9C2F9AA9-4F87-44FB-8015-40D73FFFF2C6}" type="presParOf" srcId="{E1A6419A-1BC1-46D2-A037-44AB1FD864B8}" destId="{F645CCF6-93C7-4CAC-AC87-C5A3D3A7BA4B}" srcOrd="11" destOrd="0" presId="urn:microsoft.com/office/officeart/2005/8/layout/list1"/>
    <dgm:cxn modelId="{F7217832-61BD-4F59-9B77-512E271AF0E3}" type="presParOf" srcId="{E1A6419A-1BC1-46D2-A037-44AB1FD864B8}" destId="{A18C60C7-359E-43DA-A93C-614E634FC995}" srcOrd="12" destOrd="0" presId="urn:microsoft.com/office/officeart/2005/8/layout/list1"/>
    <dgm:cxn modelId="{BD3E785A-68B6-439A-938C-A87E0EF2FDC0}" type="presParOf" srcId="{A18C60C7-359E-43DA-A93C-614E634FC995}" destId="{0726A1D3-A52C-4A8C-A5EA-B5BD741CCEEA}" srcOrd="0" destOrd="0" presId="urn:microsoft.com/office/officeart/2005/8/layout/list1"/>
    <dgm:cxn modelId="{FA619BA5-078D-487B-B444-F36ED38C40A8}" type="presParOf" srcId="{A18C60C7-359E-43DA-A93C-614E634FC995}" destId="{E82D0B5C-52AE-4999-8C72-93D73120C321}" srcOrd="1" destOrd="0" presId="urn:microsoft.com/office/officeart/2005/8/layout/list1"/>
    <dgm:cxn modelId="{4FBF8E18-C683-4B2A-A16E-9A2FD25E69CC}" type="presParOf" srcId="{E1A6419A-1BC1-46D2-A037-44AB1FD864B8}" destId="{12049DFA-E78D-414B-9149-B183B9142743}" srcOrd="13" destOrd="0" presId="urn:microsoft.com/office/officeart/2005/8/layout/list1"/>
    <dgm:cxn modelId="{A1F9C7C6-40CB-4626-8144-873E351B1BB1}" type="presParOf" srcId="{E1A6419A-1BC1-46D2-A037-44AB1FD864B8}" destId="{4DD059EA-66C1-4707-BFE6-B2F318F862B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A2061-31B0-45CF-9F99-DCCE1AA7851F}">
      <dsp:nvSpPr>
        <dsp:cNvPr id="0" name=""/>
        <dsp:cNvSpPr/>
      </dsp:nvSpPr>
      <dsp:spPr>
        <a:xfrm rot="5400000">
          <a:off x="542954" y="1592261"/>
          <a:ext cx="1539657" cy="256195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60A4E-C0C1-45CC-8250-BAEC94894995}">
      <dsp:nvSpPr>
        <dsp:cNvPr id="0" name=""/>
        <dsp:cNvSpPr/>
      </dsp:nvSpPr>
      <dsp:spPr>
        <a:xfrm>
          <a:off x="285947" y="2357733"/>
          <a:ext cx="2312947" cy="2027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ВОИР-Школы</a:t>
          </a:r>
        </a:p>
      </dsp:txBody>
      <dsp:txXfrm>
        <a:off x="285947" y="2357733"/>
        <a:ext cx="2312947" cy="2027434"/>
      </dsp:txXfrm>
    </dsp:sp>
    <dsp:sp modelId="{0CEDD1F6-5050-417D-AC74-31F4334C6E3F}">
      <dsp:nvSpPr>
        <dsp:cNvPr id="0" name=""/>
        <dsp:cNvSpPr/>
      </dsp:nvSpPr>
      <dsp:spPr>
        <a:xfrm>
          <a:off x="2162490" y="1403647"/>
          <a:ext cx="436405" cy="436405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071FC-69B0-4113-BD14-AAB612C94904}">
      <dsp:nvSpPr>
        <dsp:cNvPr id="0" name=""/>
        <dsp:cNvSpPr/>
      </dsp:nvSpPr>
      <dsp:spPr>
        <a:xfrm rot="5400000">
          <a:off x="3374454" y="891603"/>
          <a:ext cx="1539657" cy="2561955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3FCB1F-9401-4736-B276-8DCB0C910179}">
      <dsp:nvSpPr>
        <dsp:cNvPr id="0" name=""/>
        <dsp:cNvSpPr/>
      </dsp:nvSpPr>
      <dsp:spPr>
        <a:xfrm>
          <a:off x="3117447" y="1657076"/>
          <a:ext cx="2312947" cy="2027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ВОИР-Университеты</a:t>
          </a:r>
        </a:p>
      </dsp:txBody>
      <dsp:txXfrm>
        <a:off x="3117447" y="1657076"/>
        <a:ext cx="2312947" cy="2027434"/>
      </dsp:txXfrm>
    </dsp:sp>
    <dsp:sp modelId="{9AB1DD90-6309-4034-B351-FF70154E6C54}">
      <dsp:nvSpPr>
        <dsp:cNvPr id="0" name=""/>
        <dsp:cNvSpPr/>
      </dsp:nvSpPr>
      <dsp:spPr>
        <a:xfrm>
          <a:off x="4993990" y="702989"/>
          <a:ext cx="436405" cy="436405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AECD0-9B3E-4046-AC1B-7E5F9BEA0F2F}">
      <dsp:nvSpPr>
        <dsp:cNvPr id="0" name=""/>
        <dsp:cNvSpPr/>
      </dsp:nvSpPr>
      <dsp:spPr>
        <a:xfrm rot="5400000">
          <a:off x="6205954" y="190946"/>
          <a:ext cx="1539657" cy="2561955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B563D-9E37-4112-A925-B3DE85B51D47}">
      <dsp:nvSpPr>
        <dsp:cNvPr id="0" name=""/>
        <dsp:cNvSpPr/>
      </dsp:nvSpPr>
      <dsp:spPr>
        <a:xfrm>
          <a:off x="5948947" y="956418"/>
          <a:ext cx="2312947" cy="2027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ВОИР – Институты развития</a:t>
          </a:r>
        </a:p>
      </dsp:txBody>
      <dsp:txXfrm>
        <a:off x="5948947" y="956418"/>
        <a:ext cx="2312947" cy="2027434"/>
      </dsp:txXfrm>
    </dsp:sp>
    <dsp:sp modelId="{C5DB79ED-B841-45A5-83CD-FDA2EF85E7D4}">
      <dsp:nvSpPr>
        <dsp:cNvPr id="0" name=""/>
        <dsp:cNvSpPr/>
      </dsp:nvSpPr>
      <dsp:spPr>
        <a:xfrm>
          <a:off x="7825490" y="2332"/>
          <a:ext cx="436405" cy="436405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2A0AB-1507-4885-9634-96FBF7AE625D}">
      <dsp:nvSpPr>
        <dsp:cNvPr id="0" name=""/>
        <dsp:cNvSpPr/>
      </dsp:nvSpPr>
      <dsp:spPr>
        <a:xfrm rot="5400000">
          <a:off x="9037454" y="-509711"/>
          <a:ext cx="1539657" cy="2561955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67561-7CC0-4B8E-81CA-11DE426DF4EA}">
      <dsp:nvSpPr>
        <dsp:cNvPr id="0" name=""/>
        <dsp:cNvSpPr/>
      </dsp:nvSpPr>
      <dsp:spPr>
        <a:xfrm>
          <a:off x="8780447" y="255761"/>
          <a:ext cx="2312947" cy="2027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ВОИР - Предприятия</a:t>
          </a:r>
        </a:p>
      </dsp:txBody>
      <dsp:txXfrm>
        <a:off x="8780447" y="255761"/>
        <a:ext cx="2312947" cy="2027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1A5EA-3E80-43D5-82B3-50B3C08242B2}">
      <dsp:nvSpPr>
        <dsp:cNvPr id="0" name=""/>
        <dsp:cNvSpPr/>
      </dsp:nvSpPr>
      <dsp:spPr>
        <a:xfrm>
          <a:off x="0" y="672202"/>
          <a:ext cx="11291454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AF84E-9B01-4807-BB24-8DE95F5E91BC}">
      <dsp:nvSpPr>
        <dsp:cNvPr id="0" name=""/>
        <dsp:cNvSpPr/>
      </dsp:nvSpPr>
      <dsp:spPr>
        <a:xfrm>
          <a:off x="564572" y="199882"/>
          <a:ext cx="7904017" cy="944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53" tIns="0" rIns="2987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Обучение</a:t>
          </a:r>
          <a:r>
            <a:rPr lang="ru-RU" sz="4000" b="1" kern="1200" dirty="0"/>
            <a:t> </a:t>
          </a:r>
        </a:p>
      </dsp:txBody>
      <dsp:txXfrm>
        <a:off x="610686" y="245996"/>
        <a:ext cx="7811789" cy="852412"/>
      </dsp:txXfrm>
    </dsp:sp>
    <dsp:sp modelId="{467FB10E-5A67-4AFA-BFF1-0AD414712A2B}">
      <dsp:nvSpPr>
        <dsp:cNvPr id="0" name=""/>
        <dsp:cNvSpPr/>
      </dsp:nvSpPr>
      <dsp:spPr>
        <a:xfrm>
          <a:off x="0" y="2123722"/>
          <a:ext cx="11291454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8ABBD-6CF6-41CA-B088-64AC965B03FC}">
      <dsp:nvSpPr>
        <dsp:cNvPr id="0" name=""/>
        <dsp:cNvSpPr/>
      </dsp:nvSpPr>
      <dsp:spPr>
        <a:xfrm>
          <a:off x="564572" y="1651402"/>
          <a:ext cx="7904017" cy="944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53" tIns="0" rIns="2987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Кейсы от молодых изобретателей</a:t>
          </a:r>
        </a:p>
      </dsp:txBody>
      <dsp:txXfrm>
        <a:off x="610686" y="1697516"/>
        <a:ext cx="7811789" cy="852412"/>
      </dsp:txXfrm>
    </dsp:sp>
    <dsp:sp modelId="{902A6A21-313B-4A76-A20C-819F52924924}">
      <dsp:nvSpPr>
        <dsp:cNvPr id="0" name=""/>
        <dsp:cNvSpPr/>
      </dsp:nvSpPr>
      <dsp:spPr>
        <a:xfrm>
          <a:off x="0" y="3575242"/>
          <a:ext cx="11291454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48781-3084-4103-B270-80D720B1F460}">
      <dsp:nvSpPr>
        <dsp:cNvPr id="0" name=""/>
        <dsp:cNvSpPr/>
      </dsp:nvSpPr>
      <dsp:spPr>
        <a:xfrm>
          <a:off x="564572" y="3102922"/>
          <a:ext cx="7904017" cy="944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53" tIns="0" rIns="2987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Решение изобретательских задач</a:t>
          </a:r>
        </a:p>
      </dsp:txBody>
      <dsp:txXfrm>
        <a:off x="610686" y="3149036"/>
        <a:ext cx="7811789" cy="852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C9901-F514-4270-82E9-CD23741D96E4}">
      <dsp:nvSpPr>
        <dsp:cNvPr id="0" name=""/>
        <dsp:cNvSpPr/>
      </dsp:nvSpPr>
      <dsp:spPr>
        <a:xfrm>
          <a:off x="0" y="899203"/>
          <a:ext cx="100583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D6F213-6C91-4E11-BBAE-3366ED6D068A}">
      <dsp:nvSpPr>
        <dsp:cNvPr id="0" name=""/>
        <dsp:cNvSpPr/>
      </dsp:nvSpPr>
      <dsp:spPr>
        <a:xfrm>
          <a:off x="502920" y="692563"/>
          <a:ext cx="7040880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ИЗОБРЕТАТЕЛЬ. ИДЕЯ. ИЗОБРЕТЕНИЕ</a:t>
          </a:r>
        </a:p>
      </dsp:txBody>
      <dsp:txXfrm>
        <a:off x="523095" y="712738"/>
        <a:ext cx="7000530" cy="372930"/>
      </dsp:txXfrm>
    </dsp:sp>
    <dsp:sp modelId="{5A383EC6-EBD2-4543-93F9-B2AA7F674204}">
      <dsp:nvSpPr>
        <dsp:cNvPr id="0" name=""/>
        <dsp:cNvSpPr/>
      </dsp:nvSpPr>
      <dsp:spPr>
        <a:xfrm>
          <a:off x="0" y="1534243"/>
          <a:ext cx="100583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744838"/>
              <a:satOff val="-11947"/>
              <a:lumOff val="-46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B60B5-6DAA-4301-9035-F684A7AE01E2}">
      <dsp:nvSpPr>
        <dsp:cNvPr id="0" name=""/>
        <dsp:cNvSpPr/>
      </dsp:nvSpPr>
      <dsp:spPr>
        <a:xfrm>
          <a:off x="502920" y="1327603"/>
          <a:ext cx="7040880" cy="413280"/>
        </a:xfrm>
        <a:prstGeom prst="roundRect">
          <a:avLst/>
        </a:prstGeom>
        <a:solidFill>
          <a:schemeClr val="accent2">
            <a:hueOff val="3744838"/>
            <a:satOff val="-11947"/>
            <a:lumOff val="-46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ОСНОВЫ ТЕОРИИ РЕШЕНИЯ ИЗОБРЕТАТЕЛЬСКИХ ЗАДАЧ</a:t>
          </a:r>
        </a:p>
      </dsp:txBody>
      <dsp:txXfrm>
        <a:off x="523095" y="1347778"/>
        <a:ext cx="7000530" cy="372930"/>
      </dsp:txXfrm>
    </dsp:sp>
    <dsp:sp modelId="{FE0C1BAA-17B4-443B-9B23-7F564B83B0F2}">
      <dsp:nvSpPr>
        <dsp:cNvPr id="0" name=""/>
        <dsp:cNvSpPr/>
      </dsp:nvSpPr>
      <dsp:spPr>
        <a:xfrm>
          <a:off x="0" y="2169283"/>
          <a:ext cx="100583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489676"/>
              <a:satOff val="-23894"/>
              <a:lumOff val="-92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068A7-96A9-43E4-AC8B-0DE400170A09}">
      <dsp:nvSpPr>
        <dsp:cNvPr id="0" name=""/>
        <dsp:cNvSpPr/>
      </dsp:nvSpPr>
      <dsp:spPr>
        <a:xfrm>
          <a:off x="502920" y="1962643"/>
          <a:ext cx="7040880" cy="413280"/>
        </a:xfrm>
        <a:prstGeom prst="roundRect">
          <a:avLst/>
        </a:prstGeom>
        <a:solidFill>
          <a:schemeClr val="accent2">
            <a:hueOff val="7489676"/>
            <a:satOff val="-23894"/>
            <a:lumOff val="-92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КОММЕРЦИАЛИЗАЦИЯ РЕЗУЛЬТАТОВ ИНТЕЛЛЕКТУАЛЬНОЙ ДЕЯТЕЛЬНОСТИ</a:t>
          </a:r>
        </a:p>
      </dsp:txBody>
      <dsp:txXfrm>
        <a:off x="523095" y="1982818"/>
        <a:ext cx="7000530" cy="372930"/>
      </dsp:txXfrm>
    </dsp:sp>
    <dsp:sp modelId="{4DD059EA-66C1-4707-BFE6-B2F318F862BF}">
      <dsp:nvSpPr>
        <dsp:cNvPr id="0" name=""/>
        <dsp:cNvSpPr/>
      </dsp:nvSpPr>
      <dsp:spPr>
        <a:xfrm>
          <a:off x="0" y="2804323"/>
          <a:ext cx="100583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1234514"/>
              <a:satOff val="-35841"/>
              <a:lumOff val="-1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D0B5C-52AE-4999-8C72-93D73120C321}">
      <dsp:nvSpPr>
        <dsp:cNvPr id="0" name=""/>
        <dsp:cNvSpPr/>
      </dsp:nvSpPr>
      <dsp:spPr>
        <a:xfrm>
          <a:off x="502920" y="2597683"/>
          <a:ext cx="7040880" cy="413280"/>
        </a:xfrm>
        <a:prstGeom prst="roundRect">
          <a:avLst/>
        </a:prstGeom>
        <a:solidFill>
          <a:schemeClr val="accent2">
            <a:hueOff val="11234514"/>
            <a:satOff val="-35841"/>
            <a:lumOff val="-1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ОСНОВЫ ПРОЕКТНОЙ РАБОТЫ</a:t>
          </a:r>
        </a:p>
      </dsp:txBody>
      <dsp:txXfrm>
        <a:off x="523095" y="2617858"/>
        <a:ext cx="7000530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28.03.2024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28.03.2024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506E9A3-1561-45B7-908B-DACC52528ABB}" type="datetime1">
              <a:rPr lang="ru-RU" smtClean="0"/>
              <a:t>28.03.2024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2B999-6CB2-48D4-8AF6-3D1A5D13436B}" type="datetime1">
              <a:rPr lang="ru-RU" smtClean="0"/>
              <a:t>28.03.2024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C98DB-1092-48C4-AD4E-BD3E9D2E2345}" type="datetime1">
              <a:rPr lang="ru-RU" smtClean="0"/>
              <a:t>28.03.2024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279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68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53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3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47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8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40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8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681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204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54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64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29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52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9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043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35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B2CE4EA-3B49-4A00-ADF3-7C7272A626C1}" type="datetime1">
              <a:rPr lang="ru-RU" smtClean="0"/>
              <a:t>28.03.2024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16848F-27AD-43B9-904C-1CF05D24EB3C}" type="datetime1">
              <a:rPr lang="ru-RU" smtClean="0"/>
              <a:t>28.03.2024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090412-2DE5-405A-816E-F08FB54EB168}" type="datetime1">
              <a:rPr lang="ru-RU" smtClean="0"/>
              <a:t>28.03.2024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C2D7CB-4DC1-4BB7-BF00-4C36160857E0}" type="datetime1">
              <a:rPr lang="ru-RU" smtClean="0"/>
              <a:t>28.03.2024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0D38F-E364-4ED4-9BF4-D7F00FFBE76A}" type="datetime1">
              <a:rPr lang="ru-RU" smtClean="0"/>
              <a:t>28.03.2024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183FEFD-AB08-4CB5-AE4D-2F6B12D8E3B0}" type="datetime1">
              <a:rPr lang="ru-RU" smtClean="0"/>
              <a:t>28.03.2024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BEA1583-5CEF-4E36-A7FC-D34B7E954D76}" type="datetime1">
              <a:rPr lang="ru-RU" smtClean="0"/>
              <a:t>28.03.2024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28.03.2024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13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ulyanovsk@ros-voir.ru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C91E6-AE57-439D-92BF-53340E9B0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545" y="2713812"/>
            <a:ext cx="10474226" cy="239490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Формирование надпрофессиональных компетенций и технологического предпринимательства посредством изобретательской деятельности.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Кейс Ульяновской региональной организации Всероссийского общества изобретателей и рационализаторов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CFE85E-EAB7-4152-B879-A4EEA0BDC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9113" y="5389775"/>
            <a:ext cx="8825658" cy="59157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Андрей Александрович Павлушин, Председатель УРОО ВОИР, декан инженерного факультета Улгау, доктор технических наук, профессор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09BC3BB-05DF-4046-8EDA-E86EEEAEC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7" b="33456"/>
          <a:stretch/>
        </p:blipFill>
        <p:spPr bwMode="auto">
          <a:xfrm>
            <a:off x="1584819" y="654856"/>
            <a:ext cx="4648200" cy="15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892187-34AD-4E0C-8E26-AC1B04F5B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1" r="31238"/>
          <a:stretch/>
        </p:blipFill>
        <p:spPr>
          <a:xfrm>
            <a:off x="7373924" y="638702"/>
            <a:ext cx="2332139" cy="15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10AC37C5-61EF-4FC3-A94E-DB827658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5C4A010-58AF-4895-9F0F-A3588D4A0C83}"/>
              </a:ext>
            </a:extLst>
          </p:cNvPr>
          <p:cNvSpPr txBox="1">
            <a:spLocks/>
          </p:cNvSpPr>
          <p:nvPr/>
        </p:nvSpPr>
        <p:spPr>
          <a:xfrm>
            <a:off x="550320" y="514874"/>
            <a:ext cx="10058400" cy="1018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0054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«Лучшее детское изобретение»</a:t>
            </a:r>
          </a:p>
        </p:txBody>
      </p:sp>
      <p:pic>
        <p:nvPicPr>
          <p:cNvPr id="6" name="Объект 13">
            <a:extLst>
              <a:ext uri="{FF2B5EF4-FFF2-40B4-BE49-F238E27FC236}">
                <a16:creationId xmlns:a16="http://schemas.microsoft.com/office/drawing/2014/main" id="{762C8820-E4A3-4FCC-829D-38F5F423B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4" t="7344" r="10367" b="4401"/>
          <a:stretch/>
        </p:blipFill>
        <p:spPr>
          <a:xfrm>
            <a:off x="478893" y="1782173"/>
            <a:ext cx="3369611" cy="208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6ED61-FFE5-4DF2-90D2-D443CAEDCB15}"/>
              </a:ext>
            </a:extLst>
          </p:cNvPr>
          <p:cNvSpPr txBox="1"/>
          <p:nvPr/>
        </p:nvSpPr>
        <p:spPr>
          <a:xfrm>
            <a:off x="7790238" y="1644931"/>
            <a:ext cx="392286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800" dirty="0"/>
              <a:t>100</a:t>
            </a:r>
            <a:r>
              <a:rPr lang="ru-RU" dirty="0"/>
              <a:t> заявок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65B41-710A-4533-B35A-3E466DC878CF}"/>
              </a:ext>
            </a:extLst>
          </p:cNvPr>
          <p:cNvSpPr txBox="1"/>
          <p:nvPr/>
        </p:nvSpPr>
        <p:spPr>
          <a:xfrm>
            <a:off x="8568229" y="3753922"/>
            <a:ext cx="281359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Номинаций </a:t>
            </a:r>
            <a:r>
              <a:rPr lang="ru-RU" sz="16600" dirty="0"/>
              <a:t>9</a:t>
            </a:r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31D65C5-BE1D-4698-BC9E-599F625CB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19" y="1658466"/>
            <a:ext cx="3462032" cy="2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56F2275-C770-4662-8819-C31288D38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0" y="4087056"/>
            <a:ext cx="3395596" cy="225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E7A616F-76B3-445F-969D-0F4CA360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19" y="4159200"/>
            <a:ext cx="3462032" cy="21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32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2B7A336E-9C89-4489-956A-67E2E32A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pic>
        <p:nvPicPr>
          <p:cNvPr id="1026" name="Picture 2" descr="https://sun9-10.userapi.com/impg/tvVVSKalyu4p8HJXMrVzitb-EERxEL47yj37IA/3ENcJP20VBw.jpg?size=720x1080&amp;quality=95&amp;sign=171e2672c0e5c0f4b2d846ebf909c654&amp;type=album">
            <a:extLst>
              <a:ext uri="{FF2B5EF4-FFF2-40B4-BE49-F238E27FC236}">
                <a16:creationId xmlns:a16="http://schemas.microsoft.com/office/drawing/2014/main" id="{AE445994-37FD-4A9D-92F3-A34DF4F36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4" y="1376982"/>
            <a:ext cx="3368213" cy="49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7.userapi.com/impg/P7CbOgvcZgQt1R0Lvl9xlkzlAnmiY9CqeoEsSg/HCD2GoK5gr0.jpg?size=1280x853&amp;quality=95&amp;sign=e41ff12aa948ff524c60f656d713dee8&amp;type=album">
            <a:extLst>
              <a:ext uri="{FF2B5EF4-FFF2-40B4-BE49-F238E27FC236}">
                <a16:creationId xmlns:a16="http://schemas.microsoft.com/office/drawing/2014/main" id="{E09D6E5F-815A-4EDC-84D8-B9D73F88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12" y="1413164"/>
            <a:ext cx="3368213" cy="22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2.userapi.com/impg/SIv_XLylwuWSUSC5-eC1gs6N6ue_VH4CTLGFfQ/fTlu3he_-XE.jpg?size=1280x853&amp;quality=95&amp;sign=644f2f4e148582b15332472fab41543b&amp;type=album">
            <a:extLst>
              <a:ext uri="{FF2B5EF4-FFF2-40B4-BE49-F238E27FC236}">
                <a16:creationId xmlns:a16="http://schemas.microsoft.com/office/drawing/2014/main" id="{F12C5B71-094B-4047-8E38-4FB63D6CA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11" y="3906982"/>
            <a:ext cx="3368213" cy="22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16.userapi.com/impg/hTTCa6bZ5zF0XBbOtnUDFkcl7Z3cfnuV5USkvA/yERRoJxck08.jpg?size=1280x853&amp;quality=95&amp;sign=5050211a85a1b7c1da9e456721d41958&amp;type=album">
            <a:extLst>
              <a:ext uri="{FF2B5EF4-FFF2-40B4-BE49-F238E27FC236}">
                <a16:creationId xmlns:a16="http://schemas.microsoft.com/office/drawing/2014/main" id="{6004E9EA-2E93-4E0B-9C07-3D05440F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31" y="1413164"/>
            <a:ext cx="3526469" cy="23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58.userapi.com/impg/VMHvmmtPRS__7BjWyiEaoa1-HqKS0SQfsvKLig/pfb4JldV3HU.jpg?size=1280x853&amp;quality=95&amp;sign=872ff1636085668e0fbe4a170430484d&amp;type=album">
            <a:extLst>
              <a:ext uri="{FF2B5EF4-FFF2-40B4-BE49-F238E27FC236}">
                <a16:creationId xmlns:a16="http://schemas.microsoft.com/office/drawing/2014/main" id="{263EAF0A-E0C9-4073-BA15-83788977E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32" y="3972794"/>
            <a:ext cx="3526468" cy="234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14E27-2B30-4A2B-8558-14F325F10890}"/>
              </a:ext>
            </a:extLst>
          </p:cNvPr>
          <p:cNvSpPr txBox="1"/>
          <p:nvPr/>
        </p:nvSpPr>
        <p:spPr>
          <a:xfrm>
            <a:off x="1198137" y="640562"/>
            <a:ext cx="5748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Лучшее детское изобретение</a:t>
            </a:r>
          </a:p>
        </p:txBody>
      </p:sp>
    </p:spTree>
    <p:extLst>
      <p:ext uri="{BB962C8B-B14F-4D97-AF65-F5344CB8AC3E}">
        <p14:creationId xmlns:p14="http://schemas.microsoft.com/office/powerpoint/2010/main" val="346764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6AE32-733A-4807-A88A-6088CDD3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86" y="501515"/>
            <a:ext cx="10058400" cy="13716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Образовательные программы для школьников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71222A4-F87F-4329-B2FE-EFBD2BA14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3" y="2182885"/>
            <a:ext cx="5788933" cy="3805305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83F97ECF-185F-4EE1-AD1C-B39BE4B20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8EF69-1827-4FDC-898B-71C86F07E239}"/>
              </a:ext>
            </a:extLst>
          </p:cNvPr>
          <p:cNvSpPr txBox="1"/>
          <p:nvPr/>
        </p:nvSpPr>
        <p:spPr>
          <a:xfrm>
            <a:off x="6805569" y="2566923"/>
            <a:ext cx="2950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A1A1A"/>
                </a:solidFill>
                <a:effectLst/>
                <a:latin typeface="Playfair Display" panose="020B0604020202020204" pitchFamily="2" charset="-52"/>
              </a:rPr>
              <a:t>«Школьная лига </a:t>
            </a:r>
            <a:r>
              <a:rPr lang="en-US" b="0" i="0" dirty="0">
                <a:solidFill>
                  <a:srgbClr val="1A1A1A"/>
                </a:solidFill>
                <a:effectLst/>
                <a:latin typeface="Playfair Display" panose="020B0604020202020204" pitchFamily="2" charset="-52"/>
              </a:rPr>
              <a:t>startup»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9FAFF0-DEF5-4804-B07E-8A3E09A85B4F}"/>
              </a:ext>
            </a:extLst>
          </p:cNvPr>
          <p:cNvSpPr txBox="1"/>
          <p:nvPr/>
        </p:nvSpPr>
        <p:spPr>
          <a:xfrm>
            <a:off x="6597460" y="2978811"/>
            <a:ext cx="5291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Реализуется с 2020 года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5A3D4-557F-46AA-A37E-BD0F5BC5AD51}"/>
              </a:ext>
            </a:extLst>
          </p:cNvPr>
          <p:cNvSpPr txBox="1"/>
          <p:nvPr/>
        </p:nvSpPr>
        <p:spPr>
          <a:xfrm>
            <a:off x="6805568" y="3716206"/>
            <a:ext cx="4452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«Школьное движение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NVENTIVE SKILL»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1FD49-907D-45FC-A890-754A762FD857}"/>
              </a:ext>
            </a:extLst>
          </p:cNvPr>
          <p:cNvSpPr txBox="1"/>
          <p:nvPr/>
        </p:nvSpPr>
        <p:spPr>
          <a:xfrm>
            <a:off x="6597460" y="4183126"/>
            <a:ext cx="5291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Реализуется с 2022 года</a:t>
            </a:r>
          </a:p>
        </p:txBody>
      </p:sp>
    </p:spTree>
    <p:extLst>
      <p:ext uri="{BB962C8B-B14F-4D97-AF65-F5344CB8AC3E}">
        <p14:creationId xmlns:p14="http://schemas.microsoft.com/office/powerpoint/2010/main" val="3593011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6CF1E-F7B0-41BA-98DE-F4D807F4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Онлайн программа для школьников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«Основы изобретательства» с 2024 года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B1DB972-207D-4D12-A4CC-12E07C8DAC8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0B834996-E26C-40CD-BAFE-8783740D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5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C1CA2-E3F3-4CC8-B8A7-2DC6FAEE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2" y="363560"/>
            <a:ext cx="11098318" cy="13716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Сегодня школьная научная идея – завтра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успешный инженерный проект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8A9D5E-02BE-462E-8D32-5A12B8FD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469FFD-02F3-47B9-87FC-8A4E200C9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6" y="1735160"/>
            <a:ext cx="3463255" cy="23079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1D5038-611C-4C33-B3B6-065A47A7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00" y="4092864"/>
            <a:ext cx="3463255" cy="2307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A458A3-BB66-464A-ACBF-3CF55987A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"/>
          <a:stretch/>
        </p:blipFill>
        <p:spPr>
          <a:xfrm>
            <a:off x="7757973" y="4152521"/>
            <a:ext cx="3463255" cy="22267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6D527B-6158-4DCA-87F7-C7A1CF98B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857" y="1735159"/>
            <a:ext cx="2702244" cy="22821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CCD697-AA53-47D6-8570-B7DD059843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0"/>
          <a:stretch/>
        </p:blipFill>
        <p:spPr>
          <a:xfrm>
            <a:off x="5260068" y="4206918"/>
            <a:ext cx="1996726" cy="21609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2E3CBF-DBF8-480A-8589-38E941737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86" y="1709351"/>
            <a:ext cx="3463258" cy="23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93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A54AC-4ADE-4659-AFA3-CF416360D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51" y="378668"/>
            <a:ext cx="10058400" cy="13716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Инновации в авиации!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AFA2DF-5B0E-4E06-9547-34C1FF225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B2963F-110D-4F16-A4E2-2D689C2B2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050"/>
          <a:stretch/>
        </p:blipFill>
        <p:spPr bwMode="auto">
          <a:xfrm>
            <a:off x="608901" y="1750268"/>
            <a:ext cx="3928844" cy="201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08172AC-DE62-4A39-A06F-570EAE98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358" y="478171"/>
            <a:ext cx="3584895" cy="26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1428F0E-F0F5-486B-843F-61D1856D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09" y="1750268"/>
            <a:ext cx="3069497" cy="409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67BF78B-BE92-4E15-805D-A5AECB8D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37" y="3532093"/>
            <a:ext cx="3337262" cy="250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9A819B3-1C94-414A-956A-13579BBB5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7" b="17333"/>
          <a:stretch/>
        </p:blipFill>
        <p:spPr bwMode="auto">
          <a:xfrm>
            <a:off x="508233" y="4121859"/>
            <a:ext cx="4130180" cy="179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21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BE69EA6-CA23-40ED-BEA3-D2118A270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55" y="568938"/>
            <a:ext cx="10169108" cy="5720123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F0F95E1-8B8A-4B55-B6FA-215AC9F7F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89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CD7D955A-5216-4281-B858-9256DEB2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417E36-2B23-4DFD-AB2B-D3931826D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75" y="900065"/>
            <a:ext cx="3369450" cy="22454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7AF412-2E00-4CA7-BC6C-6223C3EB6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923" y="3628684"/>
            <a:ext cx="3610944" cy="24063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27F653-0C8B-4B62-8DE4-436F070A2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0" y="3528908"/>
            <a:ext cx="3644965" cy="24290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13F028-DAE2-4651-8880-C6EB96487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4" y="900065"/>
            <a:ext cx="3369449" cy="22454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87EFB-6D01-4C54-B73E-3044D79CA7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18" t="19178" r="28864" b="22208"/>
          <a:stretch/>
        </p:blipFill>
        <p:spPr>
          <a:xfrm>
            <a:off x="8494221" y="648029"/>
            <a:ext cx="2951018" cy="17115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7828D2-781E-44E3-9BB8-EDA01BD066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09" t="11294" r="71148" b="72536"/>
          <a:stretch/>
        </p:blipFill>
        <p:spPr>
          <a:xfrm>
            <a:off x="8554430" y="2534844"/>
            <a:ext cx="2830600" cy="19881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618DF7-0D0E-44D1-905B-28EA0523C8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08" y="4831862"/>
            <a:ext cx="3261331" cy="10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61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F45F5-9ADC-4295-90B4-7AF0F9B85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84" y="487513"/>
            <a:ext cx="10058400" cy="906011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Юные техники и изобретатели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0E4C8CC-AA27-4203-A6A2-D2F308DA9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"/>
          <a:stretch/>
        </p:blipFill>
        <p:spPr>
          <a:xfrm>
            <a:off x="5696125" y="1510017"/>
            <a:ext cx="5403908" cy="4860470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8DECABE6-E64D-40DB-AC91-77C965EE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838907-0BB4-4DD0-BC08-0D1FACCBB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61" y="1510017"/>
            <a:ext cx="3967730" cy="48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32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015C3-EE64-4B04-9613-3C9F8338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36" y="253153"/>
            <a:ext cx="10058400" cy="953016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На связи 24/7!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B76D9E-2F5F-42AC-BB95-A93459C4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C2F6F87D-BE4C-4F0B-8DF0-715FB4C90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348" y="2038712"/>
            <a:ext cx="3163784" cy="3163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851EC0-291B-4CE3-AE99-D97DC66E06CF}"/>
              </a:ext>
            </a:extLst>
          </p:cNvPr>
          <p:cNvSpPr txBox="1"/>
          <p:nvPr/>
        </p:nvSpPr>
        <p:spPr>
          <a:xfrm>
            <a:off x="6616116" y="640080"/>
            <a:ext cx="5120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ulyanovsk@ros-voir.ru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1B75C1-CCCE-4E4E-8447-A2FDD800C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10785" r="10687" b="10830"/>
          <a:stretch/>
        </p:blipFill>
        <p:spPr>
          <a:xfrm>
            <a:off x="596335" y="2038712"/>
            <a:ext cx="3263319" cy="31637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B45CAB-70FC-40CD-915A-32D60E4665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10763" r="12246" b="11732"/>
          <a:stretch/>
        </p:blipFill>
        <p:spPr>
          <a:xfrm>
            <a:off x="4446996" y="2038712"/>
            <a:ext cx="3106260" cy="3163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438FCF-F206-4EFF-90E9-0F319F063227}"/>
              </a:ext>
            </a:extLst>
          </p:cNvPr>
          <p:cNvSpPr txBox="1"/>
          <p:nvPr/>
        </p:nvSpPr>
        <p:spPr>
          <a:xfrm>
            <a:off x="4876756" y="5323582"/>
            <a:ext cx="24384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Центр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интеллектуальной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собственности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Ульяновской 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E355F-D458-40A0-84D2-785C64D6B14C}"/>
              </a:ext>
            </a:extLst>
          </p:cNvPr>
          <p:cNvSpPr txBox="1"/>
          <p:nvPr/>
        </p:nvSpPr>
        <p:spPr>
          <a:xfrm>
            <a:off x="8703316" y="5511820"/>
            <a:ext cx="242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Изобретательство 73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E56928-DC43-473E-A9C7-78A2ABFCDE95}"/>
              </a:ext>
            </a:extLst>
          </p:cNvPr>
          <p:cNvSpPr txBox="1"/>
          <p:nvPr/>
        </p:nvSpPr>
        <p:spPr>
          <a:xfrm>
            <a:off x="1131322" y="5511820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Андрей Павлушин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8F9132F-224B-405B-896C-C279ADCD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812" y="640080"/>
            <a:ext cx="850654" cy="8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48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.filippov\Desktop\Ajnj\Инфографика\steamgiftguidequo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15" y="383796"/>
            <a:ext cx="6117669" cy="61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2207" y="3686649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«Лучший способ предсказать будущее - изобрести его»</a:t>
            </a:r>
          </a:p>
        </p:txBody>
      </p:sp>
    </p:spTree>
    <p:extLst>
      <p:ext uri="{BB962C8B-B14F-4D97-AF65-F5344CB8AC3E}">
        <p14:creationId xmlns:p14="http://schemas.microsoft.com/office/powerpoint/2010/main" val="1263308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2E6FC-7E9F-431A-80AE-360A7C91F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Ступени УРО ВОИР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5F12A70-A4D0-4CE0-88D1-3E04FC5CA2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609645"/>
              </p:ext>
            </p:extLst>
          </p:nvPr>
        </p:nvGraphicFramePr>
        <p:xfrm>
          <a:off x="595744" y="2014195"/>
          <a:ext cx="11125201" cy="438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62D7A284-D97F-4533-B973-274F4EB7A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2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EB9FC-4AD1-426B-AD81-2774FBE8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00" y="242385"/>
            <a:ext cx="10058400" cy="1371600"/>
          </a:xfrm>
        </p:spPr>
        <p:txBody>
          <a:bodyPr/>
          <a:lstStyle/>
          <a:p>
            <a:r>
              <a:rPr lang="ru-RU" dirty="0"/>
              <a:t>ВОИР-Университеты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E1B2DF-16CA-447E-9D1D-608B50E8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DB58E6-620C-4C1A-A36E-E2AFAB3823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2" y="3884102"/>
            <a:ext cx="3355596" cy="251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060550A-091E-4666-89E8-F12E4C979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127" y="1257159"/>
            <a:ext cx="3256915" cy="244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14EA2D3-F2EF-4A15-B693-EAEDEB18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127" y="3884103"/>
            <a:ext cx="3355597" cy="251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1E4E76E-5682-4513-A9BF-0FE39E14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22" y="1257159"/>
            <a:ext cx="3355597" cy="251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6859C63-A3FF-44D3-A3AE-5FDB841C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8" y="1290920"/>
            <a:ext cx="3623425" cy="240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F7C6CF-0CFA-4170-8663-B40F8E29F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75" y="4363806"/>
            <a:ext cx="3698444" cy="16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1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4CBDEF9A-0907-4245-9ECD-5B7F91AC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CE56552-13C0-4C9A-BEB5-D8B8236897F5}"/>
              </a:ext>
            </a:extLst>
          </p:cNvPr>
          <p:cNvSpPr txBox="1">
            <a:spLocks/>
          </p:cNvSpPr>
          <p:nvPr/>
        </p:nvSpPr>
        <p:spPr>
          <a:xfrm>
            <a:off x="567620" y="1724378"/>
            <a:ext cx="3720773" cy="7156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0054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2060"/>
                </a:solidFill>
              </a:rPr>
              <a:t>ВОИР-Школы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0B5926C-C2C4-457F-9812-354108985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93" y="1091738"/>
            <a:ext cx="7413808" cy="49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934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7BEE8DF-23E5-444B-9AE3-1AE64DC36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97" y="645953"/>
            <a:ext cx="2769881" cy="2077411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CBA95C30-DD9E-491E-BCD9-39B3D200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D2921B-F438-4B0B-9ED9-F1A7E2308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26" y="521525"/>
            <a:ext cx="2249298" cy="29990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DF8867-0979-4C80-8684-A8AC410E8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97" y="3593212"/>
            <a:ext cx="2890470" cy="19217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78B68E-532C-4E7F-92F4-FEEBA0135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59" y="645953"/>
            <a:ext cx="3174708" cy="23810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B64FB7-09E1-4E62-8B52-B8ECE2D65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4" y="3429000"/>
            <a:ext cx="4061442" cy="27002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6435DA-0673-4368-A768-FCCBF3666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14" y="3880381"/>
            <a:ext cx="3515922" cy="23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1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CFEDE-CAF9-4BB8-9F3B-6D283FE33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640080"/>
            <a:ext cx="10058400" cy="66501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Архитектура мастер-классов по изобретательству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1840585-2F61-4B5D-8ED4-0CE0F0535B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8764" y="1636395"/>
          <a:ext cx="11291454" cy="458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8C88F67F-D702-499F-8116-7DCC79BB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58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9F73BB6A-31EB-4AAB-8D2E-41E6AEC8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F1D2465-B700-4FAE-A294-EC5AB9A72094}"/>
              </a:ext>
            </a:extLst>
          </p:cNvPr>
          <p:cNvSpPr txBox="1">
            <a:spLocks/>
          </p:cNvSpPr>
          <p:nvPr/>
        </p:nvSpPr>
        <p:spPr>
          <a:xfrm>
            <a:off x="381901" y="457218"/>
            <a:ext cx="10058400" cy="6474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0054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Центры поддержки талантливых детей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FC4C755-5244-43FD-857F-9D65455E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508" y="1300648"/>
            <a:ext cx="3150870" cy="226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A85148D8-4796-4A03-8813-9C60580C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562" y="4090841"/>
            <a:ext cx="3567101" cy="20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611ABFA-5DFE-41BD-895A-75825334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7" y="1387722"/>
            <a:ext cx="3628938" cy="204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CBDF745-BA93-4018-8CF9-EEE09BB67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61" y="1387722"/>
            <a:ext cx="3340201" cy="217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8E37D9B6-4696-4BA7-B39B-CBF81C5F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78" y="4090840"/>
            <a:ext cx="3086844" cy="200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8A6C4B7C-320B-4969-B2DC-ACE206DDF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7" y="4268968"/>
            <a:ext cx="3165693" cy="194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438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8ABC4-0847-4DBD-A3A9-EA0E8C76E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304" y="628344"/>
            <a:ext cx="10058400" cy="1194615"/>
          </a:xfrm>
        </p:spPr>
        <p:txBody>
          <a:bodyPr/>
          <a:lstStyle/>
          <a:p>
            <a:r>
              <a:rPr lang="ru-RU" b="0" i="0" dirty="0">
                <a:solidFill>
                  <a:srgbClr val="002060"/>
                </a:solidFill>
                <a:effectLst/>
                <a:latin typeface="RobotoRegular"/>
              </a:rPr>
              <a:t>«Изобретательство – моё будущее!»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00693-8A0C-458F-995B-463B90AC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28.03.2024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09978-DB9C-4332-93D8-FCB99C461BDB}"/>
              </a:ext>
            </a:extLst>
          </p:cNvPr>
          <p:cNvSpPr txBox="1"/>
          <p:nvPr/>
        </p:nvSpPr>
        <p:spPr>
          <a:xfrm>
            <a:off x="6535025" y="2543176"/>
            <a:ext cx="507533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444444"/>
                </a:solidFill>
                <a:latin typeface="RobotoRegular"/>
              </a:rPr>
              <a:t>В январе </a:t>
            </a:r>
            <a:r>
              <a:rPr lang="ru-RU" sz="4000" dirty="0">
                <a:solidFill>
                  <a:srgbClr val="444444"/>
                </a:solidFill>
                <a:latin typeface="RobotoRegular"/>
              </a:rPr>
              <a:t>2021</a:t>
            </a:r>
            <a:r>
              <a:rPr lang="ru-RU" sz="2400" dirty="0">
                <a:solidFill>
                  <a:srgbClr val="444444"/>
                </a:solidFill>
                <a:latin typeface="RobotoRegular"/>
              </a:rPr>
              <a:t> года был проведён первый  Региональный конкурс, </a:t>
            </a:r>
            <a:r>
              <a:rPr lang="ru-RU" sz="2400" b="0" i="0" dirty="0">
                <a:solidFill>
                  <a:srgbClr val="444444"/>
                </a:solidFill>
                <a:effectLst/>
                <a:latin typeface="RobotoRegular"/>
              </a:rPr>
              <a:t>приуроченный ко </a:t>
            </a:r>
            <a:r>
              <a:rPr lang="ru-RU" sz="2400" b="1" i="0" dirty="0">
                <a:solidFill>
                  <a:srgbClr val="F03F2B"/>
                </a:solidFill>
                <a:effectLst/>
                <a:latin typeface="RobotoRegular"/>
              </a:rPr>
              <a:t>Дню детского изобретения. </a:t>
            </a:r>
            <a:r>
              <a:rPr lang="ru-RU" sz="2400" b="0" i="0" dirty="0">
                <a:solidFill>
                  <a:srgbClr val="444444"/>
                </a:solidFill>
                <a:effectLst/>
                <a:latin typeface="RobotoRegular"/>
              </a:rPr>
              <a:t>Всего на конкурс поступила </a:t>
            </a:r>
            <a:r>
              <a:rPr lang="ru-RU" sz="4000" b="0" i="0" dirty="0">
                <a:solidFill>
                  <a:srgbClr val="444444"/>
                </a:solidFill>
                <a:effectLst/>
                <a:latin typeface="RobotoRegular"/>
              </a:rPr>
              <a:t>131</a:t>
            </a:r>
            <a:r>
              <a:rPr lang="ru-RU" sz="2400" b="0" i="0" dirty="0">
                <a:solidFill>
                  <a:srgbClr val="444444"/>
                </a:solidFill>
                <a:effectLst/>
                <a:latin typeface="RobotoRegular"/>
              </a:rPr>
              <a:t> работа.</a:t>
            </a:r>
            <a:endParaRPr lang="ru-RU" sz="2400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03292FA2-7859-411E-BF7A-07D0B25C3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1" y="2090915"/>
            <a:ext cx="5795072" cy="3541433"/>
          </a:xfrm>
        </p:spPr>
      </p:pic>
    </p:spTree>
    <p:extLst>
      <p:ext uri="{BB962C8B-B14F-4D97-AF65-F5344CB8AC3E}">
        <p14:creationId xmlns:p14="http://schemas.microsoft.com/office/powerpoint/2010/main" val="23183869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Савон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89_TF78438558" id="{9E57F44F-DA93-4254-91DF-B1426C3EFFA1}" vid="{65451059-DDF1-4B5B-9523-2E5E61368425}"/>
    </a:ext>
  </a:extLst>
</a:theme>
</file>

<file path=ppt/theme/theme2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{031851B4-F8B2-4708-A34C-7BF9D9FD12F4}tf78438558_win32</Template>
  <TotalTime>900</TotalTime>
  <Words>224</Words>
  <Application>Microsoft Office PowerPoint</Application>
  <PresentationFormat>Широкоэкранный</PresentationFormat>
  <Paragraphs>59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Century Gothic</vt:lpstr>
      <vt:lpstr>Garamond</vt:lpstr>
      <vt:lpstr>Playfair Display</vt:lpstr>
      <vt:lpstr>RobotoRegular</vt:lpstr>
      <vt:lpstr>Times New Roman</vt:lpstr>
      <vt:lpstr>Wingdings 3</vt:lpstr>
      <vt:lpstr>СавонVTI</vt:lpstr>
      <vt:lpstr>Совет директоров</vt:lpstr>
      <vt:lpstr>Формирование надпрофессиональных компетенций и технологического предпринимательства посредством изобретательской деятельности. Кейс Ульяновской региональной организации Всероссийского общества изобретателей и рационализаторов</vt:lpstr>
      <vt:lpstr>Презентация PowerPoint</vt:lpstr>
      <vt:lpstr>Ступени УРО ВОИР</vt:lpstr>
      <vt:lpstr>ВОИР-Университеты</vt:lpstr>
      <vt:lpstr>Презентация PowerPoint</vt:lpstr>
      <vt:lpstr>Презентация PowerPoint</vt:lpstr>
      <vt:lpstr>Архитектура мастер-классов по изобретательству</vt:lpstr>
      <vt:lpstr>Презентация PowerPoint</vt:lpstr>
      <vt:lpstr>«Изобретательство – моё будущее!»</vt:lpstr>
      <vt:lpstr>Презентация PowerPoint</vt:lpstr>
      <vt:lpstr>Презентация PowerPoint</vt:lpstr>
      <vt:lpstr>Образовательные программы для школьников</vt:lpstr>
      <vt:lpstr>Онлайн программа для школьников «Основы изобретательства» с 2024 года</vt:lpstr>
      <vt:lpstr>Сегодня школьная научная идея – завтра успешный инженерный проект</vt:lpstr>
      <vt:lpstr>Инновации в авиации!</vt:lpstr>
      <vt:lpstr>Презентация PowerPoint</vt:lpstr>
      <vt:lpstr>Презентация PowerPoint</vt:lpstr>
      <vt:lpstr>Юные техники и изобретатели</vt:lpstr>
      <vt:lpstr>На связи 24/7!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детского изобретательства в Ульяновской области</dc:title>
  <dc:creator>Pavlushin_AA</dc:creator>
  <cp:lastModifiedBy>AP</cp:lastModifiedBy>
  <cp:revision>40</cp:revision>
  <dcterms:created xsi:type="dcterms:W3CDTF">2022-02-11T04:47:20Z</dcterms:created>
  <dcterms:modified xsi:type="dcterms:W3CDTF">2024-03-28T18:44:12Z</dcterms:modified>
</cp:coreProperties>
</file>